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19_B9617D11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12_6F33848D.xml" ContentType="application/vnd.ms-powerpoint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omments/modernComment_116_81969F01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1"/>
  </p:notesMasterIdLst>
  <p:sldIdLst>
    <p:sldId id="256" r:id="rId2"/>
    <p:sldId id="267" r:id="rId3"/>
    <p:sldId id="268" r:id="rId4"/>
    <p:sldId id="266" r:id="rId5"/>
    <p:sldId id="265" r:id="rId6"/>
    <p:sldId id="281" r:id="rId7"/>
    <p:sldId id="269" r:id="rId8"/>
    <p:sldId id="270" r:id="rId9"/>
    <p:sldId id="275" r:id="rId10"/>
    <p:sldId id="276" r:id="rId11"/>
    <p:sldId id="277" r:id="rId12"/>
    <p:sldId id="274" r:id="rId13"/>
    <p:sldId id="272" r:id="rId14"/>
    <p:sldId id="273" r:id="rId15"/>
    <p:sldId id="280" r:id="rId16"/>
    <p:sldId id="282" r:id="rId17"/>
    <p:sldId id="284" r:id="rId18"/>
    <p:sldId id="271" r:id="rId19"/>
    <p:sldId id="27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46C676-D112-500D-B817-E42DC162AAE5}" name="Claudio Schiavella" initials="CS" userId="S::schiavella.1884561@studenti.uniroma1.it::2993cd30-caa5-44ad-a084-ddc1085981a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636C"/>
    <a:srgbClr val="A99A66"/>
    <a:srgbClr val="D4CDB4"/>
    <a:srgbClr val="131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499" autoAdjust="0"/>
  </p:normalViewPr>
  <p:slideViewPr>
    <p:cSldViewPr snapToGrid="0">
      <p:cViewPr varScale="1">
        <p:scale>
          <a:sx n="98" d="100"/>
          <a:sy n="98" d="100"/>
        </p:scale>
        <p:origin x="2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modernComment_112_6F33848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CF164A2-26D8-4337-B65B-0D4438F92E1F}" authorId="{2C46C676-D112-500D-B817-E42DC162AAE5}" created="2023-12-16T14:19:19.916">
    <pc:sldMkLst xmlns:pc="http://schemas.microsoft.com/office/powerpoint/2013/main/command">
      <pc:docMk/>
      <pc:sldMk cId="1865647245" sldId="274"/>
    </pc:sldMkLst>
    <p188:txBody>
      <a:bodyPr/>
      <a:lstStyle/>
      <a:p>
        <a:r>
          <a:rPr lang="it-IT"/>
          <a:t>Carmelina</a:t>
        </a:r>
      </a:p>
    </p188:txBody>
  </p188:cm>
</p188:cmLst>
</file>

<file path=ppt/comments/modernComment_116_81969F0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AB2F830-C622-4DE2-A1A9-19315082CD25}" authorId="{2C46C676-D112-500D-B817-E42DC162AAE5}" created="2023-12-16T14:20:24.261">
    <pc:sldMkLst xmlns:pc="http://schemas.microsoft.com/office/powerpoint/2013/main/command">
      <pc:docMk/>
      <pc:sldMk cId="2174131969" sldId="278"/>
    </pc:sldMkLst>
    <p188:txBody>
      <a:bodyPr/>
      <a:lstStyle/>
      <a:p>
        <a:r>
          <a:rPr lang="it-IT"/>
          <a:t>Nicolò</a:t>
        </a:r>
      </a:p>
    </p188:txBody>
  </p188:cm>
</p188:cmLst>
</file>

<file path=ppt/comments/modernComment_119_B9617D1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F99C08-AF3F-4282-B59E-2A2C19222E6F}" authorId="{2C46C676-D112-500D-B817-E42DC162AAE5}" created="2023-12-16T14:15:46.573">
    <pc:sldMkLst xmlns:pc="http://schemas.microsoft.com/office/powerpoint/2013/main/command">
      <pc:docMk/>
      <pc:sldMk cId="3110173969" sldId="281"/>
    </pc:sldMkLst>
    <p188:txBody>
      <a:bodyPr/>
      <a:lstStyle/>
      <a:p>
        <a:r>
          <a:rPr lang="it-IT"/>
          <a:t>Claudio</a:t>
        </a:r>
      </a:p>
    </p188:txBody>
  </p188:cm>
</p188:cmLst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jpg>
</file>

<file path=ppt/media/image58.png>
</file>

<file path=ppt/media/image59.png>
</file>

<file path=ppt/media/image6.png>
</file>

<file path=ppt/media/image60.png>
</file>

<file path=ppt/media/image61.jpg>
</file>

<file path=ppt/media/image62.png>
</file>

<file path=ppt/media/image63.png>
</file>

<file path=ppt/media/image64.png>
</file>

<file path=ppt/media/image65.gif>
</file>

<file path=ppt/media/image66.gif>
</file>

<file path=ppt/media/image67.gif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ECA-7DBC-47DB-ABF2-15BE1B7316A4}" type="datetimeFigureOut">
              <a:rPr lang="it-IT" smtClean="0"/>
              <a:t>19/12/2023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79951-C38C-4F87-B965-E1550FDBE6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703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1053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47897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0058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98779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3729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40528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Approccio simile per il market + Interfacciamento WEB3 implicito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89257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926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2086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54275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975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9538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57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5302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2849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4935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7907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935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4438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12C6-5F37-427C-8D2D-35EBA91B1E2A}" type="datetime1">
              <a:rPr lang="it-IT" smtClean="0"/>
              <a:t>19/12/2023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04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B4EB5-2644-45AD-81C6-3A9063C97881}" type="datetime1">
              <a:rPr lang="it-IT" smtClean="0"/>
              <a:t>19/12/2023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4880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0076-10E8-49D2-A009-E98AACE9F729}" type="datetime1">
              <a:rPr lang="it-IT" smtClean="0"/>
              <a:t>19/12/2023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91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D9BFF-3989-4218-8C66-0853D6845198}" type="datetime1">
              <a:rPr lang="it-IT" smtClean="0"/>
              <a:t>19/12/2023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3388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6B3AA-1376-4E40-BD24-33C34B0D8A3F}" type="datetime1">
              <a:rPr lang="it-IT" smtClean="0"/>
              <a:t>19/12/2023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0826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1715-21B5-43A1-A179-467A820181AF}" type="datetime1">
              <a:rPr lang="it-IT" smtClean="0"/>
              <a:t>19/12/2023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742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2C85F-06A6-45E6-BF89-860A7F85D57E}" type="datetime1">
              <a:rPr lang="it-IT" smtClean="0"/>
              <a:t>19/12/2023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60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DE33D-C8F2-4CE6-B886-4B63B1FF18C1}" type="datetime1">
              <a:rPr lang="it-IT" smtClean="0"/>
              <a:t>19/12/2023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52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F37A-56A5-480A-9420-9F4E9851CBBF}" type="datetime1">
              <a:rPr lang="it-IT" smtClean="0"/>
              <a:t>19/12/2023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38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7F539-F440-4A3C-90E9-6F6D7D5ED467}" type="datetime1">
              <a:rPr lang="it-IT" smtClean="0"/>
              <a:t>19/12/2023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8180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D5D0D-39AD-4C8B-8B21-4950319D5E3F}" type="datetime1">
              <a:rPr lang="it-IT" smtClean="0"/>
              <a:t>19/12/2023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4165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4D3F1-ECD1-4443-A914-8CC157B5D626}" type="datetime1">
              <a:rPr lang="it-IT" smtClean="0"/>
              <a:t>19/12/2023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05868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9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9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6F33848D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9.wdp"/><Relationship Id="rId4" Type="http://schemas.openxmlformats.org/officeDocument/2006/relationships/image" Target="../media/image4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1.wdp"/><Relationship Id="rId5" Type="http://schemas.openxmlformats.org/officeDocument/2006/relationships/image" Target="../media/image51.png"/><Relationship Id="rId4" Type="http://schemas.microsoft.com/office/2007/relationships/hdphoto" Target="../media/hdphoto19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1.wdp"/><Relationship Id="rId5" Type="http://schemas.openxmlformats.org/officeDocument/2006/relationships/image" Target="../media/image51.png"/><Relationship Id="rId4" Type="http://schemas.microsoft.com/office/2007/relationships/hdphoto" Target="../media/hdphoto19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41.png"/><Relationship Id="rId3" Type="http://schemas.openxmlformats.org/officeDocument/2006/relationships/image" Target="../media/image48.png"/><Relationship Id="rId7" Type="http://schemas.openxmlformats.org/officeDocument/2006/relationships/image" Target="../media/image29.svg"/><Relationship Id="rId12" Type="http://schemas.openxmlformats.org/officeDocument/2006/relationships/image" Target="../media/image55.sv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5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11" Type="http://schemas.openxmlformats.org/officeDocument/2006/relationships/image" Target="../media/image54.png"/><Relationship Id="rId5" Type="http://schemas.openxmlformats.org/officeDocument/2006/relationships/image" Target="../media/image49.jpg"/><Relationship Id="rId15" Type="http://schemas.openxmlformats.org/officeDocument/2006/relationships/image" Target="../media/image56.png"/><Relationship Id="rId10" Type="http://schemas.openxmlformats.org/officeDocument/2006/relationships/image" Target="../media/image53.png"/><Relationship Id="rId4" Type="http://schemas.microsoft.com/office/2007/relationships/hdphoto" Target="../media/hdphoto19.wdp"/><Relationship Id="rId9" Type="http://schemas.openxmlformats.org/officeDocument/2006/relationships/image" Target="../media/image11.svg"/><Relationship Id="rId14" Type="http://schemas.microsoft.com/office/2007/relationships/hdphoto" Target="../media/hdphoto14.wdp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13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41.png"/><Relationship Id="rId12" Type="http://schemas.openxmlformats.org/officeDocument/2006/relationships/image" Target="../media/image29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5.svg"/><Relationship Id="rId11" Type="http://schemas.openxmlformats.org/officeDocument/2006/relationships/image" Target="../media/image28.png"/><Relationship Id="rId5" Type="http://schemas.openxmlformats.org/officeDocument/2006/relationships/image" Target="../media/image54.png"/><Relationship Id="rId15" Type="http://schemas.microsoft.com/office/2007/relationships/hdphoto" Target="../media/hdphoto22.wdp"/><Relationship Id="rId10" Type="http://schemas.openxmlformats.org/officeDocument/2006/relationships/image" Target="../media/image57.jpg"/><Relationship Id="rId4" Type="http://schemas.microsoft.com/office/2007/relationships/hdphoto" Target="../media/hdphoto19.wdp"/><Relationship Id="rId9" Type="http://schemas.openxmlformats.org/officeDocument/2006/relationships/image" Target="../media/image49.jpg"/><Relationship Id="rId14" Type="http://schemas.openxmlformats.org/officeDocument/2006/relationships/image" Target="../media/image5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jpg"/><Relationship Id="rId13" Type="http://schemas.openxmlformats.org/officeDocument/2006/relationships/image" Target="../media/image54.png"/><Relationship Id="rId18" Type="http://schemas.openxmlformats.org/officeDocument/2006/relationships/image" Target="../media/image29.svg"/><Relationship Id="rId3" Type="http://schemas.openxmlformats.org/officeDocument/2006/relationships/image" Target="../media/image48.png"/><Relationship Id="rId7" Type="http://schemas.openxmlformats.org/officeDocument/2006/relationships/image" Target="../media/image57.jpg"/><Relationship Id="rId12" Type="http://schemas.microsoft.com/office/2007/relationships/hdphoto" Target="../media/hdphoto24.wdp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6" Type="http://schemas.microsoft.com/office/2007/relationships/hdphoto" Target="../media/hdphoto14.wdp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0.png"/><Relationship Id="rId11" Type="http://schemas.openxmlformats.org/officeDocument/2006/relationships/image" Target="../media/image63.png"/><Relationship Id="rId5" Type="http://schemas.openxmlformats.org/officeDocument/2006/relationships/image" Target="../media/image59.png"/><Relationship Id="rId15" Type="http://schemas.openxmlformats.org/officeDocument/2006/relationships/image" Target="../media/image41.png"/><Relationship Id="rId10" Type="http://schemas.microsoft.com/office/2007/relationships/hdphoto" Target="../media/hdphoto23.wdp"/><Relationship Id="rId19" Type="http://schemas.openxmlformats.org/officeDocument/2006/relationships/image" Target="../media/image53.png"/><Relationship Id="rId4" Type="http://schemas.microsoft.com/office/2007/relationships/hdphoto" Target="../media/hdphoto19.wdp"/><Relationship Id="rId9" Type="http://schemas.openxmlformats.org/officeDocument/2006/relationships/image" Target="../media/image62.png"/><Relationship Id="rId14" Type="http://schemas.openxmlformats.org/officeDocument/2006/relationships/image" Target="../media/image55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13" Type="http://schemas.openxmlformats.org/officeDocument/2006/relationships/image" Target="../media/image63.png"/><Relationship Id="rId18" Type="http://schemas.microsoft.com/office/2007/relationships/hdphoto" Target="../media/hdphoto14.wdp"/><Relationship Id="rId3" Type="http://schemas.openxmlformats.org/officeDocument/2006/relationships/image" Target="../media/image48.png"/><Relationship Id="rId21" Type="http://schemas.openxmlformats.org/officeDocument/2006/relationships/image" Target="../media/image53.png"/><Relationship Id="rId7" Type="http://schemas.openxmlformats.org/officeDocument/2006/relationships/image" Target="../media/image59.png"/><Relationship Id="rId12" Type="http://schemas.microsoft.com/office/2007/relationships/hdphoto" Target="../media/hdphoto23.wdp"/><Relationship Id="rId17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55.svg"/><Relationship Id="rId20" Type="http://schemas.openxmlformats.org/officeDocument/2006/relationships/image" Target="../media/image29.svg"/><Relationship Id="rId1" Type="http://schemas.openxmlformats.org/officeDocument/2006/relationships/slideLayout" Target="../slideLayouts/slideLayout6.xml"/><Relationship Id="rId6" Type="http://schemas.microsoft.com/office/2007/relationships/hdphoto" Target="../media/hdphoto25.wdp"/><Relationship Id="rId11" Type="http://schemas.openxmlformats.org/officeDocument/2006/relationships/image" Target="../media/image62.png"/><Relationship Id="rId5" Type="http://schemas.openxmlformats.org/officeDocument/2006/relationships/image" Target="../media/image64.png"/><Relationship Id="rId15" Type="http://schemas.openxmlformats.org/officeDocument/2006/relationships/image" Target="../media/image54.png"/><Relationship Id="rId10" Type="http://schemas.openxmlformats.org/officeDocument/2006/relationships/image" Target="../media/image61.jpg"/><Relationship Id="rId19" Type="http://schemas.openxmlformats.org/officeDocument/2006/relationships/image" Target="../media/image28.png"/><Relationship Id="rId4" Type="http://schemas.microsoft.com/office/2007/relationships/hdphoto" Target="../media/hdphoto19.wdp"/><Relationship Id="rId9" Type="http://schemas.openxmlformats.org/officeDocument/2006/relationships/image" Target="../media/image57.jpg"/><Relationship Id="rId14" Type="http://schemas.microsoft.com/office/2007/relationships/hdphoto" Target="../media/hdphoto24.wdp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gif"/><Relationship Id="rId3" Type="http://schemas.microsoft.com/office/2018/10/relationships/comments" Target="../comments/modernComment_116_81969F01.xml"/><Relationship Id="rId7" Type="http://schemas.openxmlformats.org/officeDocument/2006/relationships/image" Target="../media/image66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5.gif"/><Relationship Id="rId5" Type="http://schemas.microsoft.com/office/2007/relationships/hdphoto" Target="../media/hdphoto19.wdp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microsoft.com/office/2007/relationships/hdphoto" Target="../media/hdphoto3.wdp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microsoft.com/office/2007/relationships/hdphoto" Target="../media/hdphoto1.wdp"/><Relationship Id="rId1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5.wdp"/><Relationship Id="rId3" Type="http://schemas.openxmlformats.org/officeDocument/2006/relationships/image" Target="../media/image4.png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microsoft.com/office/2007/relationships/hdphoto" Target="../media/hdphoto4.wdp"/><Relationship Id="rId15" Type="http://schemas.openxmlformats.org/officeDocument/2006/relationships/image" Target="../media/image25.png"/><Relationship Id="rId10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20.svg"/><Relationship Id="rId1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1.png"/><Relationship Id="rId18" Type="http://schemas.openxmlformats.org/officeDocument/2006/relationships/image" Target="../media/image34.png"/><Relationship Id="rId3" Type="http://schemas.openxmlformats.org/officeDocument/2006/relationships/image" Target="../media/image4.png"/><Relationship Id="rId7" Type="http://schemas.openxmlformats.org/officeDocument/2006/relationships/image" Target="../media/image9.svg"/><Relationship Id="rId12" Type="http://schemas.openxmlformats.org/officeDocument/2006/relationships/image" Target="../media/image30.png"/><Relationship Id="rId17" Type="http://schemas.microsoft.com/office/2007/relationships/hdphoto" Target="../media/hdphoto9.wdp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22.svg"/><Relationship Id="rId5" Type="http://schemas.microsoft.com/office/2007/relationships/hdphoto" Target="../media/hdphoto7.wdp"/><Relationship Id="rId15" Type="http://schemas.openxmlformats.org/officeDocument/2006/relationships/image" Target="../media/image32.png"/><Relationship Id="rId10" Type="http://schemas.openxmlformats.org/officeDocument/2006/relationships/image" Target="../media/image21.png"/><Relationship Id="rId4" Type="http://schemas.openxmlformats.org/officeDocument/2006/relationships/image" Target="../media/image27.png"/><Relationship Id="rId9" Type="http://schemas.openxmlformats.org/officeDocument/2006/relationships/image" Target="../media/image29.svg"/><Relationship Id="rId14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microsoft.com/office/2007/relationships/hdphoto" Target="../media/hdphoto11.wdp"/><Relationship Id="rId18" Type="http://schemas.openxmlformats.org/officeDocument/2006/relationships/image" Target="../media/image41.png"/><Relationship Id="rId3" Type="http://schemas.openxmlformats.org/officeDocument/2006/relationships/image" Target="../media/image4.png"/><Relationship Id="rId21" Type="http://schemas.microsoft.com/office/2007/relationships/hdphoto" Target="../media/hdphoto15.wdp"/><Relationship Id="rId7" Type="http://schemas.openxmlformats.org/officeDocument/2006/relationships/image" Target="../media/image37.svg"/><Relationship Id="rId12" Type="http://schemas.openxmlformats.org/officeDocument/2006/relationships/image" Target="../media/image38.png"/><Relationship Id="rId17" Type="http://schemas.microsoft.com/office/2007/relationships/hdphoto" Target="../media/hdphoto13.wdp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40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11" Type="http://schemas.openxmlformats.org/officeDocument/2006/relationships/image" Target="../media/image11.svg"/><Relationship Id="rId5" Type="http://schemas.microsoft.com/office/2007/relationships/hdphoto" Target="../media/hdphoto10.wdp"/><Relationship Id="rId15" Type="http://schemas.microsoft.com/office/2007/relationships/hdphoto" Target="../media/hdphoto12.wdp"/><Relationship Id="rId10" Type="http://schemas.openxmlformats.org/officeDocument/2006/relationships/image" Target="../media/image10.png"/><Relationship Id="rId19" Type="http://schemas.microsoft.com/office/2007/relationships/hdphoto" Target="../media/hdphoto14.wdp"/><Relationship Id="rId4" Type="http://schemas.openxmlformats.org/officeDocument/2006/relationships/image" Target="../media/image35.png"/><Relationship Id="rId9" Type="http://schemas.openxmlformats.org/officeDocument/2006/relationships/image" Target="../media/image29.svg"/><Relationship Id="rId14" Type="http://schemas.openxmlformats.org/officeDocument/2006/relationships/image" Target="../media/image3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44.png"/><Relationship Id="rId18" Type="http://schemas.microsoft.com/office/2007/relationships/hdphoto" Target="../media/hdphoto18.wdp"/><Relationship Id="rId3" Type="http://schemas.microsoft.com/office/2018/10/relationships/comments" Target="../comments/modernComment_119_B9617D11.xml"/><Relationship Id="rId7" Type="http://schemas.openxmlformats.org/officeDocument/2006/relationships/image" Target="../media/image8.png"/><Relationship Id="rId12" Type="http://schemas.openxmlformats.org/officeDocument/2006/relationships/image" Target="../media/image20.svg"/><Relationship Id="rId17" Type="http://schemas.openxmlformats.org/officeDocument/2006/relationships/image" Target="../media/image47.png"/><Relationship Id="rId2" Type="http://schemas.openxmlformats.org/officeDocument/2006/relationships/notesSlide" Target="../notesSlides/notesSlide6.xml"/><Relationship Id="rId16" Type="http://schemas.microsoft.com/office/2007/relationships/hdphoto" Target="../media/hdphoto17.wdp"/><Relationship Id="rId1" Type="http://schemas.openxmlformats.org/officeDocument/2006/relationships/slideLayout" Target="../slideLayouts/slideLayout6.xml"/><Relationship Id="rId6" Type="http://schemas.microsoft.com/office/2007/relationships/hdphoto" Target="../media/hdphoto16.wdp"/><Relationship Id="rId11" Type="http://schemas.openxmlformats.org/officeDocument/2006/relationships/image" Target="../media/image19.png"/><Relationship Id="rId5" Type="http://schemas.openxmlformats.org/officeDocument/2006/relationships/image" Target="../media/image43.png"/><Relationship Id="rId15" Type="http://schemas.openxmlformats.org/officeDocument/2006/relationships/image" Target="../media/image46.png"/><Relationship Id="rId10" Type="http://schemas.openxmlformats.org/officeDocument/2006/relationships/image" Target="../media/image29.svg"/><Relationship Id="rId4" Type="http://schemas.openxmlformats.org/officeDocument/2006/relationships/image" Target="../media/image4.png"/><Relationship Id="rId9" Type="http://schemas.openxmlformats.org/officeDocument/2006/relationships/image" Target="../media/image28.png"/><Relationship Id="rId14" Type="http://schemas.openxmlformats.org/officeDocument/2006/relationships/image" Target="../media/image4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microsoft.com/office/2007/relationships/hdphoto" Target="../media/hdphoto20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png"/><Relationship Id="rId5" Type="http://schemas.openxmlformats.org/officeDocument/2006/relationships/image" Target="../media/image49.jpg"/><Relationship Id="rId4" Type="http://schemas.microsoft.com/office/2007/relationships/hdphoto" Target="../media/hdphoto19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7" Type="http://schemas.microsoft.com/office/2007/relationships/hdphoto" Target="../media/hdphoto19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.png"/><Relationship Id="rId5" Type="http://schemas.microsoft.com/office/2007/relationships/hdphoto" Target="../media/hdphoto20.wdp"/><Relationship Id="rId4" Type="http://schemas.openxmlformats.org/officeDocument/2006/relationships/image" Target="../media/image5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9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681AC6-448E-1454-165F-AB4317E1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584" y="3327079"/>
            <a:ext cx="4620584" cy="737742"/>
          </a:xfrm>
        </p:spPr>
        <p:txBody>
          <a:bodyPr>
            <a:normAutofit fontScale="90000"/>
          </a:bodyPr>
          <a:lstStyle/>
          <a:p>
            <a:r>
              <a:rPr lang="en-GB" sz="4400" b="0" i="0" dirty="0">
                <a:solidFill>
                  <a:srgbClr val="FFFFFF"/>
                </a:solidFill>
                <a:effectLst/>
                <a:latin typeface="Copperplate Gothic Bold" panose="020E0705020206020404" pitchFamily="34" charset="0"/>
              </a:rPr>
              <a:t>BDLTs project</a:t>
            </a:r>
            <a:endParaRPr lang="it-IT" sz="4400" dirty="0">
              <a:solidFill>
                <a:srgbClr val="FFFFFF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BE32C4-E5F6-4196-79D5-BF1C13515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584" y="4200411"/>
            <a:ext cx="4620584" cy="737742"/>
          </a:xfrm>
        </p:spPr>
        <p:txBody>
          <a:bodyPr>
            <a:normAutofit fontScale="92500" lnSpcReduction="20000"/>
          </a:bodyPr>
          <a:lstStyle/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Group: </a:t>
            </a:r>
            <a:r>
              <a:rPr lang="it-IT" dirty="0" err="1">
                <a:solidFill>
                  <a:srgbClr val="FFFFFF"/>
                </a:solidFill>
                <a:latin typeface="Copperplate Gothic Light" panose="020E0507020206020404" pitchFamily="34" charset="0"/>
              </a:rPr>
              <a:t>CryptoFolks</a:t>
            </a:r>
            <a:endParaRPr lang="it-IT" dirty="0">
              <a:solidFill>
                <a:srgbClr val="FFFFFF"/>
              </a:solidFill>
              <a:latin typeface="Copperplate Gothic Light" panose="020E0507020206020404" pitchFamily="34" charset="0"/>
            </a:endParaRPr>
          </a:p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Prof: Claudio Di Ciccio</a:t>
            </a:r>
          </a:p>
        </p:txBody>
      </p:sp>
      <p:pic>
        <p:nvPicPr>
          <p:cNvPr id="11" name="Immagine 10" descr="Immagine che contiene anime, Danza, festival&#10;&#10;Descrizione generata automaticamente">
            <a:extLst>
              <a:ext uri="{FF2B5EF4-FFF2-40B4-BE49-F238E27FC236}">
                <a16:creationId xmlns:a16="http://schemas.microsoft.com/office/drawing/2014/main" id="{E5365840-CF93-CC71-6970-B096316D77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8" r="34701"/>
          <a:stretch/>
        </p:blipFill>
        <p:spPr>
          <a:xfrm>
            <a:off x="6229146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20" name="Immagine 19" descr="Immagine che contiene Carattere, testo, Elementi grafici, grafica&#10;&#10;Descrizione generata automaticamente">
            <a:extLst>
              <a:ext uri="{FF2B5EF4-FFF2-40B4-BE49-F238E27FC236}">
                <a16:creationId xmlns:a16="http://schemas.microsoft.com/office/drawing/2014/main" id="{2435915F-A2D8-2CDA-5CF3-B7013C2150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4" t="29199" r="18618" b="27932"/>
          <a:stretch/>
        </p:blipFill>
        <p:spPr>
          <a:xfrm>
            <a:off x="460955" y="530087"/>
            <a:ext cx="5503842" cy="2201537"/>
          </a:xfrm>
          <a:prstGeom prst="rect">
            <a:avLst/>
          </a:prstGeom>
        </p:spPr>
      </p:pic>
      <p:pic>
        <p:nvPicPr>
          <p:cNvPr id="22" name="Immagine 21" descr="Immagine che contiene testo, Carattere, logo, Elementi grafici&#10;&#10;Descrizione generata automaticamente">
            <a:extLst>
              <a:ext uri="{FF2B5EF4-FFF2-40B4-BE49-F238E27FC236}">
                <a16:creationId xmlns:a16="http://schemas.microsoft.com/office/drawing/2014/main" id="{09C8581C-9941-BD3D-7C1E-B153CD61DA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057" y="5525091"/>
            <a:ext cx="3368233" cy="139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27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44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TTP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0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 err="1">
                <a:solidFill>
                  <a:srgbClr val="A99A66"/>
                </a:solidFill>
              </a:rPr>
              <a:t>Known</a:t>
            </a:r>
            <a:r>
              <a:rPr lang="it-IT" sz="100" b="1" dirty="0">
                <a:solidFill>
                  <a:srgbClr val="A99A66"/>
                </a:solidFill>
              </a:rPr>
              <a:t> writers?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C6D7C52-CE3B-F036-4BA1-1C89CB46C72E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59261A5-210E-2A53-4881-9D1840B8ECA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anyone ever had a figurine manager?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2C778A60-D4D0-9227-4E83-273DEBC8C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0439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252000" rtlCol="0" anchor="ctr"/>
          <a:lstStyle/>
          <a:p>
            <a:pPr algn="ctr"/>
            <a:r>
              <a:rPr lang="it-IT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Known writers?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2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4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DC6D4A1-E02E-4EE0-2CF4-1475810E5BA4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78CE9531-11FC-B922-E3FB-067FD5F8BDAD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would be nice to meet everyone who is passionate about our project, but we are shy.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8F8080B-9296-12BE-E6D8-A395418A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8210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uppo 31">
            <a:extLst>
              <a:ext uri="{FF2B5EF4-FFF2-40B4-BE49-F238E27FC236}">
                <a16:creationId xmlns:a16="http://schemas.microsoft.com/office/drawing/2014/main" id="{6F3481B0-8EB9-A182-3E7B-B61AF10AEE81}"/>
              </a:ext>
            </a:extLst>
          </p:cNvPr>
          <p:cNvGrpSpPr/>
          <p:nvPr/>
        </p:nvGrpSpPr>
        <p:grpSpPr>
          <a:xfrm>
            <a:off x="14716599" y="753666"/>
            <a:ext cx="10091737" cy="5350668"/>
            <a:chOff x="14716599" y="753666"/>
            <a:chExt cx="10091737" cy="5350668"/>
          </a:xfrm>
        </p:grpSpPr>
        <p:sp>
          <p:nvSpPr>
            <p:cNvPr id="29" name="Rettangolo con due angoli in diagonale ritagliati 28">
              <a:extLst>
                <a:ext uri="{FF2B5EF4-FFF2-40B4-BE49-F238E27FC236}">
                  <a16:creationId xmlns:a16="http://schemas.microsoft.com/office/drawing/2014/main" id="{B037893F-F208-5F61-58F6-3C50D353231E}"/>
                </a:ext>
              </a:extLst>
            </p:cNvPr>
            <p:cNvSpPr/>
            <p:nvPr/>
          </p:nvSpPr>
          <p:spPr>
            <a:xfrm>
              <a:off x="14716599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8D57F0CC-7B46-79E6-C5FC-731AB0427625}"/>
                </a:ext>
              </a:extLst>
            </p:cNvPr>
            <p:cNvSpPr txBox="1"/>
            <p:nvPr/>
          </p:nvSpPr>
          <p:spPr>
            <a:xfrm>
              <a:off x="15185212" y="1040650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86806141-B908-8370-1A3E-43469CBDE1A2}"/>
              </a:ext>
            </a:extLst>
          </p:cNvPr>
          <p:cNvGrpSpPr/>
          <p:nvPr/>
        </p:nvGrpSpPr>
        <p:grpSpPr>
          <a:xfrm>
            <a:off x="4104308" y="986854"/>
            <a:ext cx="3983385" cy="3846065"/>
            <a:chOff x="1216395" y="771650"/>
            <a:chExt cx="3154127" cy="3045394"/>
          </a:xfrm>
        </p:grpSpPr>
        <p:sp>
          <p:nvSpPr>
            <p:cNvPr id="12" name="Decisione 11">
              <a:extLst>
                <a:ext uri="{FF2B5EF4-FFF2-40B4-BE49-F238E27FC236}">
                  <a16:creationId xmlns:a16="http://schemas.microsoft.com/office/drawing/2014/main" id="{1E36BA77-B376-87AB-8C4B-F892AA1685D2}"/>
                </a:ext>
              </a:extLst>
            </p:cNvPr>
            <p:cNvSpPr/>
            <p:nvPr/>
          </p:nvSpPr>
          <p:spPr>
            <a:xfrm>
              <a:off x="1216395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Known writers?</a:t>
              </a:r>
            </a:p>
          </p:txBody>
        </p:sp>
        <p:sp>
          <p:nvSpPr>
            <p:cNvPr id="13" name="Decisione 12">
              <a:extLst>
                <a:ext uri="{FF2B5EF4-FFF2-40B4-BE49-F238E27FC236}">
                  <a16:creationId xmlns:a16="http://schemas.microsoft.com/office/drawing/2014/main" id="{FFA880D5-1BF5-53B3-9A64-F7349D3062FF}"/>
                </a:ext>
              </a:extLst>
            </p:cNvPr>
            <p:cNvSpPr/>
            <p:nvPr/>
          </p:nvSpPr>
          <p:spPr>
            <a:xfrm>
              <a:off x="2905237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Store state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2" name="Decisione 21">
              <a:extLst>
                <a:ext uri="{FF2B5EF4-FFF2-40B4-BE49-F238E27FC236}">
                  <a16:creationId xmlns:a16="http://schemas.microsoft.com/office/drawing/2014/main" id="{6BFA6A6D-A520-8231-08EF-98F353B7132A}"/>
                </a:ext>
              </a:extLst>
            </p:cNvPr>
            <p:cNvSpPr/>
            <p:nvPr/>
          </p:nvSpPr>
          <p:spPr>
            <a:xfrm>
              <a:off x="2060816" y="771650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Multiple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writers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5" name="Decisione 24">
              <a:extLst>
                <a:ext uri="{FF2B5EF4-FFF2-40B4-BE49-F238E27FC236}">
                  <a16:creationId xmlns:a16="http://schemas.microsoft.com/office/drawing/2014/main" id="{1C0D0C2E-CB2C-4000-D239-04BA26DA04BE}"/>
                </a:ext>
              </a:extLst>
            </p:cNvPr>
            <p:cNvSpPr/>
            <p:nvPr/>
          </p:nvSpPr>
          <p:spPr>
            <a:xfrm>
              <a:off x="2060816" y="2397251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Use TTP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</p:grp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2114B742-08B8-B476-50E8-A8728F8766DE}"/>
              </a:ext>
            </a:extLst>
          </p:cNvPr>
          <p:cNvSpPr>
            <a:spLocks/>
          </p:cNvSpPr>
          <p:nvPr/>
        </p:nvSpPr>
        <p:spPr>
          <a:xfrm>
            <a:off x="5144966" y="4660024"/>
            <a:ext cx="2123501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9C952A0-63C3-368D-049E-E05F7509C41F}"/>
              </a:ext>
            </a:extLst>
          </p:cNvPr>
          <p:cNvSpPr>
            <a:spLocks/>
          </p:cNvSpPr>
          <p:nvPr/>
        </p:nvSpPr>
        <p:spPr>
          <a:xfrm>
            <a:off x="8189370" y="4660024"/>
            <a:ext cx="2406824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cheating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485129E0-1DB8-B35E-962B-3D08D25E461E}"/>
              </a:ext>
            </a:extLst>
          </p:cNvPr>
          <p:cNvSpPr>
            <a:spLocks/>
          </p:cNvSpPr>
          <p:nvPr/>
        </p:nvSpPr>
        <p:spPr>
          <a:xfrm>
            <a:off x="1595807" y="4660023"/>
            <a:ext cx="2628257" cy="600588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Decentralized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022438B7-AB90-2DE6-A1BA-15724A524C55}"/>
              </a:ext>
            </a:extLst>
          </p:cNvPr>
          <p:cNvSpPr>
            <a:spLocks/>
          </p:cNvSpPr>
          <p:nvPr/>
        </p:nvSpPr>
        <p:spPr>
          <a:xfrm>
            <a:off x="3325900" y="2286358"/>
            <a:ext cx="5540201" cy="1530121"/>
          </a:xfrm>
          <a:prstGeom prst="roundRect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Permissionless</a:t>
            </a:r>
            <a:r>
              <a:rPr lang="it-IT" sz="40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 Blockchain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00566F0-AEE4-C1EC-DBBD-6B261A4EC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56472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7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animClr clrSpc="rgb" dir="cw">
                                      <p:cBhvr>
                                        <p:cTn id="21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set>
                                      <p:cBhvr>
                                        <p:cTn id="22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7" grpId="0" animBg="1"/>
      <p:bldP spid="27" grpId="0" animBg="1"/>
      <p:bldP spid="27" grpId="1" animBg="1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3B940632-5B75-384A-879C-F100707C32D6}"/>
              </a:ext>
            </a:extLst>
          </p:cNvPr>
          <p:cNvGrpSpPr/>
          <p:nvPr/>
        </p:nvGrpSpPr>
        <p:grpSpPr>
          <a:xfrm>
            <a:off x="-11103770" y="753666"/>
            <a:ext cx="10091737" cy="5350668"/>
            <a:chOff x="1050132" y="753666"/>
            <a:chExt cx="10091737" cy="5350668"/>
          </a:xfrm>
        </p:grpSpPr>
        <p:sp>
          <p:nvSpPr>
            <p:cNvPr id="28" name="Rettangolo con due angoli in diagonale ritagliati 27">
              <a:extLst>
                <a:ext uri="{FF2B5EF4-FFF2-40B4-BE49-F238E27FC236}">
                  <a16:creationId xmlns:a16="http://schemas.microsoft.com/office/drawing/2014/main" id="{4FAF02CA-1066-A35F-FB27-AAD9B58BD63C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9" name="Rettangolo con angoli arrotondati 28">
              <a:extLst>
                <a:ext uri="{FF2B5EF4-FFF2-40B4-BE49-F238E27FC236}">
                  <a16:creationId xmlns:a16="http://schemas.microsoft.com/office/drawing/2014/main" id="{94CE8FC6-34D4-BF32-9E92-B1D843DB770A}"/>
                </a:ext>
              </a:extLst>
            </p:cNvPr>
            <p:cNvSpPr>
              <a:spLocks/>
            </p:cNvSpPr>
            <p:nvPr/>
          </p:nvSpPr>
          <p:spPr>
            <a:xfrm>
              <a:off x="5144966" y="4660024"/>
              <a:ext cx="2123501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Efficiency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6ABFC8CE-5CD1-05AF-54ED-3BAD66E7578F}"/>
                </a:ext>
              </a:extLst>
            </p:cNvPr>
            <p:cNvSpPr>
              <a:spLocks/>
            </p:cNvSpPr>
            <p:nvPr/>
          </p:nvSpPr>
          <p:spPr>
            <a:xfrm>
              <a:off x="8189370" y="4660024"/>
              <a:ext cx="2406824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cheating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Rettangolo con angoli arrotondati 30">
              <a:extLst>
                <a:ext uri="{FF2B5EF4-FFF2-40B4-BE49-F238E27FC236}">
                  <a16:creationId xmlns:a16="http://schemas.microsoft.com/office/drawing/2014/main" id="{4B526A06-9405-2FB3-758B-213623278E6F}"/>
                </a:ext>
              </a:extLst>
            </p:cNvPr>
            <p:cNvSpPr>
              <a:spLocks/>
            </p:cNvSpPr>
            <p:nvPr/>
          </p:nvSpPr>
          <p:spPr>
            <a:xfrm>
              <a:off x="1595807" y="4660023"/>
              <a:ext cx="2628257" cy="600588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Decentralized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3E2988C7-744E-ABE4-C9A2-238B0774798B}"/>
                </a:ext>
              </a:extLst>
            </p:cNvPr>
            <p:cNvSpPr>
              <a:spLocks/>
            </p:cNvSpPr>
            <p:nvPr/>
          </p:nvSpPr>
          <p:spPr>
            <a:xfrm>
              <a:off x="3325900" y="2286358"/>
              <a:ext cx="5540201" cy="1530121"/>
            </a:xfrm>
            <a:prstGeom prst="roundRect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4000" b="1" dirty="0" err="1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Permissionless</a:t>
              </a:r>
              <a:r>
                <a:rPr lang="it-IT" sz="4000" b="1" dirty="0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 Blockchain</a:t>
              </a:r>
            </a:p>
          </p:txBody>
        </p:sp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C6FA9760-C58F-F0FD-B961-CA8A7BE72DA5}"/>
              </a:ext>
            </a:extLst>
          </p:cNvPr>
          <p:cNvGrpSpPr/>
          <p:nvPr/>
        </p:nvGrpSpPr>
        <p:grpSpPr>
          <a:xfrm>
            <a:off x="1050131" y="743030"/>
            <a:ext cx="10091737" cy="5350668"/>
            <a:chOff x="1050131" y="743030"/>
            <a:chExt cx="10091737" cy="5350668"/>
          </a:xfrm>
        </p:grpSpPr>
        <p:sp>
          <p:nvSpPr>
            <p:cNvPr id="34" name="Rettangolo con due angoli in diagonale ritagliati 33">
              <a:extLst>
                <a:ext uri="{FF2B5EF4-FFF2-40B4-BE49-F238E27FC236}">
                  <a16:creationId xmlns:a16="http://schemas.microsoft.com/office/drawing/2014/main" id="{D55B82D0-CE66-68E1-15EC-CA1E3AEBE0B5}"/>
                </a:ext>
              </a:extLst>
            </p:cNvPr>
            <p:cNvSpPr/>
            <p:nvPr/>
          </p:nvSpPr>
          <p:spPr>
            <a:xfrm>
              <a:off x="1050131" y="743030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274093A2-8343-3E35-5711-1AA1DD20D3BD}"/>
                </a:ext>
              </a:extLst>
            </p:cNvPr>
            <p:cNvSpPr txBox="1"/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2" name="Immagine 41" descr="Immagine che contiene testo, schermata, Gioco per PC, Software per videogiochi&#10;&#10;Descrizione generata automaticamente">
            <a:extLst>
              <a:ext uri="{FF2B5EF4-FFF2-40B4-BE49-F238E27FC236}">
                <a16:creationId xmlns:a16="http://schemas.microsoft.com/office/drawing/2014/main" id="{DF756100-FD1C-1A3D-16DD-DFE7E9F519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" t="503"/>
          <a:stretch/>
        </p:blipFill>
        <p:spPr>
          <a:xfrm>
            <a:off x="1783558" y="1891725"/>
            <a:ext cx="8817589" cy="3708401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637B66C-FC07-83DB-67FD-9B8EFD93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13</a:t>
            </a:fld>
            <a:endParaRPr lang="it-IT"/>
          </a:p>
        </p:txBody>
      </p:sp>
      <p:pic>
        <p:nvPicPr>
          <p:cNvPr id="8" name="Immagine 7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0F69874D-1EE2-164B-4318-F35A2BBAB41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" b="27220"/>
          <a:stretch/>
        </p:blipFill>
        <p:spPr>
          <a:xfrm>
            <a:off x="2393779" y="7144984"/>
            <a:ext cx="7597145" cy="417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871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/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5" name="Immagine 14" descr="Immagine che contiene testo, schermata, Gioco per PC, Software per videogiochi&#10;&#10;Descrizione generata automaticamente">
            <a:extLst>
              <a:ext uri="{FF2B5EF4-FFF2-40B4-BE49-F238E27FC236}">
                <a16:creationId xmlns:a16="http://schemas.microsoft.com/office/drawing/2014/main" id="{124FED1A-305B-7A0A-4178-32896F9B11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" t="503"/>
          <a:stretch/>
        </p:blipFill>
        <p:spPr>
          <a:xfrm>
            <a:off x="1687202" y="-3846575"/>
            <a:ext cx="8817589" cy="3708401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9CD0624-F262-3940-9C34-D28F144F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14</a:t>
            </a:fld>
            <a:endParaRPr lang="it-IT"/>
          </a:p>
        </p:txBody>
      </p:sp>
      <p:pic>
        <p:nvPicPr>
          <p:cNvPr id="8" name="Immagine 7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69CD7B2E-39AF-2F31-2BCF-174D0346278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" b="27220"/>
          <a:stretch/>
        </p:blipFill>
        <p:spPr>
          <a:xfrm>
            <a:off x="2385055" y="1772992"/>
            <a:ext cx="7597145" cy="417313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E1B877FC-64D2-206F-215B-E6E58100098D}"/>
              </a:ext>
            </a:extLst>
          </p:cNvPr>
          <p:cNvSpPr txBox="1"/>
          <p:nvPr/>
        </p:nvSpPr>
        <p:spPr>
          <a:xfrm>
            <a:off x="1518744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9199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>
            <a:grpSpLocks/>
          </p:cNvGrpSpPr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Image generation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6659946-E80C-E93F-8C3F-FCF05204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15</a:t>
            </a:fld>
            <a:endParaRPr lang="it-IT"/>
          </a:p>
        </p:txBody>
      </p:sp>
      <p:pic>
        <p:nvPicPr>
          <p:cNvPr id="10" name="Immagine 9" descr="Immagine che contiene cartone animato, Personaggio immaginario, Opera CG, schermata&#10;&#10;Descrizione generata automaticamente">
            <a:extLst>
              <a:ext uri="{FF2B5EF4-FFF2-40B4-BE49-F238E27FC236}">
                <a16:creationId xmlns:a16="http://schemas.microsoft.com/office/drawing/2014/main" id="{EBA6DD77-1E31-3B26-B0AD-99447DDB5B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038" y="3388924"/>
            <a:ext cx="1680701" cy="168070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6BBD6031-3081-93FD-FC85-CA3AC6B7957D}"/>
              </a:ext>
            </a:extLst>
          </p:cNvPr>
          <p:cNvSpPr/>
          <p:nvPr/>
        </p:nvSpPr>
        <p:spPr>
          <a:xfrm>
            <a:off x="2740522" y="2645714"/>
            <a:ext cx="3041246" cy="853725"/>
          </a:xfrm>
          <a:prstGeom prst="roundRect">
            <a:avLst/>
          </a:prstGeom>
          <a:solidFill>
            <a:srgbClr val="00B0F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Generate!</a:t>
            </a:r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49821AF1-F79F-ED76-AF50-BE21BBD36CBE}"/>
              </a:ext>
            </a:extLst>
          </p:cNvPr>
          <p:cNvGrpSpPr/>
          <p:nvPr/>
        </p:nvGrpSpPr>
        <p:grpSpPr>
          <a:xfrm>
            <a:off x="6661638" y="4957241"/>
            <a:ext cx="1371600" cy="998217"/>
            <a:chOff x="8985305" y="2013961"/>
            <a:chExt cx="1371600" cy="998217"/>
          </a:xfrm>
        </p:grpSpPr>
        <p:pic>
          <p:nvPicPr>
            <p:cNvPr id="21" name="Elemento grafico 20">
              <a:extLst>
                <a:ext uri="{FF2B5EF4-FFF2-40B4-BE49-F238E27FC236}">
                  <a16:creationId xmlns:a16="http://schemas.microsoft.com/office/drawing/2014/main" id="{4872AFA9-ACD9-436C-CFC1-C65677636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9360011" y="2013961"/>
              <a:ext cx="622189" cy="622189"/>
            </a:xfrm>
            <a:prstGeom prst="rect">
              <a:avLst/>
            </a:prstGeom>
          </p:spPr>
        </p:pic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C52D5A4C-5F4D-6128-711D-B8E802DCBD12}"/>
                </a:ext>
              </a:extLst>
            </p:cNvPr>
            <p:cNvSpPr txBox="1"/>
            <p:nvPr/>
          </p:nvSpPr>
          <p:spPr>
            <a:xfrm>
              <a:off x="8985305" y="2642846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Create.sol</a:t>
              </a:r>
              <a:endParaRPr lang="it-IT" b="1" dirty="0"/>
            </a:p>
          </p:txBody>
        </p:sp>
      </p:grp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8592D44E-0BFB-0377-A12D-66947B5C5BAC}"/>
              </a:ext>
            </a:extLst>
          </p:cNvPr>
          <p:cNvCxnSpPr>
            <a:cxnSpLocks/>
          </p:cNvCxnSpPr>
          <p:nvPr/>
        </p:nvCxnSpPr>
        <p:spPr>
          <a:xfrm flipV="1">
            <a:off x="6238544" y="1974082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F153DB4B-3D58-4FF1-9051-CC534F7F93A6}"/>
              </a:ext>
            </a:extLst>
          </p:cNvPr>
          <p:cNvGrpSpPr/>
          <p:nvPr/>
        </p:nvGrpSpPr>
        <p:grpSpPr>
          <a:xfrm>
            <a:off x="8582287" y="1796074"/>
            <a:ext cx="1502145" cy="995826"/>
            <a:chOff x="7849511" y="2227161"/>
            <a:chExt cx="1336404" cy="887210"/>
          </a:xfrm>
        </p:grpSpPr>
        <p:pic>
          <p:nvPicPr>
            <p:cNvPr id="28" name="Elemento grafico 27" descr="Robot con riempimento a tinta unita">
              <a:extLst>
                <a:ext uri="{FF2B5EF4-FFF2-40B4-BE49-F238E27FC236}">
                  <a16:creationId xmlns:a16="http://schemas.microsoft.com/office/drawing/2014/main" id="{259D7DB7-6079-9C5B-9586-C3533A3E8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8249005" y="2227161"/>
              <a:ext cx="572612" cy="572612"/>
            </a:xfrm>
            <a:prstGeom prst="rect">
              <a:avLst/>
            </a:prstGeom>
          </p:spPr>
        </p:pic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1B8F8CFE-1BAD-535C-4C7F-C42B57A1BDA0}"/>
                </a:ext>
              </a:extLst>
            </p:cNvPr>
            <p:cNvSpPr txBox="1"/>
            <p:nvPr/>
          </p:nvSpPr>
          <p:spPr>
            <a:xfrm>
              <a:off x="7849511" y="2785323"/>
              <a:ext cx="1336404" cy="329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/>
                <a:t>AI generation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39ED9FED-955F-5A90-1DAD-D954274AE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5838" y="3527791"/>
            <a:ext cx="701484" cy="70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7" name="Gruppo 36">
            <a:extLst>
              <a:ext uri="{FF2B5EF4-FFF2-40B4-BE49-F238E27FC236}">
                <a16:creationId xmlns:a16="http://schemas.microsoft.com/office/drawing/2014/main" id="{BE1FCC68-515F-F0A6-DB9D-6C5B35D5D5A3}"/>
              </a:ext>
            </a:extLst>
          </p:cNvPr>
          <p:cNvGrpSpPr/>
          <p:nvPr/>
        </p:nvGrpSpPr>
        <p:grpSpPr>
          <a:xfrm>
            <a:off x="6665011" y="1860256"/>
            <a:ext cx="1371600" cy="998217"/>
            <a:chOff x="8985305" y="2013961"/>
            <a:chExt cx="1371600" cy="998217"/>
          </a:xfrm>
        </p:grpSpPr>
        <p:pic>
          <p:nvPicPr>
            <p:cNvPr id="38" name="Elemento grafico 37">
              <a:extLst>
                <a:ext uri="{FF2B5EF4-FFF2-40B4-BE49-F238E27FC236}">
                  <a16:creationId xmlns:a16="http://schemas.microsoft.com/office/drawing/2014/main" id="{EE286052-A589-58E2-3A43-94E7F4C3B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9347311" y="2013961"/>
              <a:ext cx="622189" cy="622189"/>
            </a:xfrm>
            <a:prstGeom prst="rect">
              <a:avLst/>
            </a:prstGeom>
          </p:spPr>
        </p:pic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1B264F91-634A-6EA9-E333-955E7CBD70DA}"/>
                </a:ext>
              </a:extLst>
            </p:cNvPr>
            <p:cNvSpPr txBox="1"/>
            <p:nvPr/>
          </p:nvSpPr>
          <p:spPr>
            <a:xfrm>
              <a:off x="8985305" y="2642846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Coin.sol</a:t>
              </a:r>
              <a:endParaRPr lang="it-IT" b="1" dirty="0"/>
            </a:p>
          </p:txBody>
        </p:sp>
      </p:grp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476A4288-9EA0-32B0-7906-2A9E8BA19D94}"/>
              </a:ext>
            </a:extLst>
          </p:cNvPr>
          <p:cNvCxnSpPr>
            <a:cxnSpLocks/>
          </p:cNvCxnSpPr>
          <p:nvPr/>
        </p:nvCxnSpPr>
        <p:spPr>
          <a:xfrm>
            <a:off x="7877529" y="2095150"/>
            <a:ext cx="8638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2 48">
            <a:extLst>
              <a:ext uri="{FF2B5EF4-FFF2-40B4-BE49-F238E27FC236}">
                <a16:creationId xmlns:a16="http://schemas.microsoft.com/office/drawing/2014/main" id="{2A0C7416-DA23-3AC4-AFDE-AE6BF4FA2627}"/>
              </a:ext>
            </a:extLst>
          </p:cNvPr>
          <p:cNvCxnSpPr>
            <a:cxnSpLocks/>
          </p:cNvCxnSpPr>
          <p:nvPr/>
        </p:nvCxnSpPr>
        <p:spPr>
          <a:xfrm flipH="1">
            <a:off x="7893298" y="3867949"/>
            <a:ext cx="8638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28FD5DAC-E6BE-B919-449D-E053666BAC4F}"/>
              </a:ext>
            </a:extLst>
          </p:cNvPr>
          <p:cNvCxnSpPr>
            <a:cxnSpLocks/>
          </p:cNvCxnSpPr>
          <p:nvPr/>
        </p:nvCxnSpPr>
        <p:spPr>
          <a:xfrm>
            <a:off x="9366738" y="2833073"/>
            <a:ext cx="0" cy="4470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>
            <a:extLst>
              <a:ext uri="{FF2B5EF4-FFF2-40B4-BE49-F238E27FC236}">
                <a16:creationId xmlns:a16="http://schemas.microsoft.com/office/drawing/2014/main" id="{D04D573B-D55F-F9EF-3AF3-0BB58E6DBB63}"/>
              </a:ext>
            </a:extLst>
          </p:cNvPr>
          <p:cNvCxnSpPr>
            <a:cxnSpLocks/>
          </p:cNvCxnSpPr>
          <p:nvPr/>
        </p:nvCxnSpPr>
        <p:spPr>
          <a:xfrm>
            <a:off x="7347438" y="4404431"/>
            <a:ext cx="0" cy="4470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51" name="Gruppo 2050">
            <a:extLst>
              <a:ext uri="{FF2B5EF4-FFF2-40B4-BE49-F238E27FC236}">
                <a16:creationId xmlns:a16="http://schemas.microsoft.com/office/drawing/2014/main" id="{5E2BA7EF-9B77-D15B-EB39-9385904036FA}"/>
              </a:ext>
            </a:extLst>
          </p:cNvPr>
          <p:cNvGrpSpPr/>
          <p:nvPr/>
        </p:nvGrpSpPr>
        <p:grpSpPr>
          <a:xfrm>
            <a:off x="1093725" y="2804199"/>
            <a:ext cx="2759161" cy="2047284"/>
            <a:chOff x="1220160" y="3527791"/>
            <a:chExt cx="2759161" cy="2047284"/>
          </a:xfrm>
        </p:grpSpPr>
        <p:grpSp>
          <p:nvGrpSpPr>
            <p:cNvPr id="57" name="Gruppo 56">
              <a:extLst>
                <a:ext uri="{FF2B5EF4-FFF2-40B4-BE49-F238E27FC236}">
                  <a16:creationId xmlns:a16="http://schemas.microsoft.com/office/drawing/2014/main" id="{B33D7320-E8AB-D267-2F04-5B8008DF2063}"/>
                </a:ext>
              </a:extLst>
            </p:cNvPr>
            <p:cNvGrpSpPr/>
            <p:nvPr/>
          </p:nvGrpSpPr>
          <p:grpSpPr>
            <a:xfrm>
              <a:off x="1220160" y="3527791"/>
              <a:ext cx="1885915" cy="2047284"/>
              <a:chOff x="1911715" y="4488872"/>
              <a:chExt cx="1239513" cy="1418399"/>
            </a:xfrm>
          </p:grpSpPr>
          <p:pic>
            <p:nvPicPr>
              <p:cNvPr id="55" name="Elemento grafico 54" descr="Utente con riempimento a tinta unita">
                <a:extLst>
                  <a:ext uri="{FF2B5EF4-FFF2-40B4-BE49-F238E27FC236}">
                    <a16:creationId xmlns:a16="http://schemas.microsoft.com/office/drawing/2014/main" id="{9C6F1FCF-755B-C7EA-E075-82B70E2089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1942417" y="4698460"/>
                <a:ext cx="1208811" cy="1208811"/>
              </a:xfrm>
              <a:prstGeom prst="rect">
                <a:avLst/>
              </a:prstGeom>
            </p:spPr>
          </p:pic>
          <p:pic>
            <p:nvPicPr>
              <p:cNvPr id="56" name="Picture 12">
                <a:extLst>
                  <a:ext uri="{FF2B5EF4-FFF2-40B4-BE49-F238E27FC236}">
                    <a16:creationId xmlns:a16="http://schemas.microsoft.com/office/drawing/2014/main" id="{01869D0D-5CFD-2A5B-D97E-214BF4EF20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8835" b="92830" l="10000" r="90000">
                            <a14:foregroundMark x1="43333" y1="9603" x2="56778" y2="9347"/>
                            <a14:foregroundMark x1="56778" y1="9347" x2="46556" y2="8835"/>
                            <a14:foregroundMark x1="33556" y1="90141" x2="48222" y2="91421"/>
                            <a14:foregroundMark x1="48222" y1="91421" x2="37889" y2="91037"/>
                            <a14:foregroundMark x1="37889" y1="91037" x2="48778" y2="92830"/>
                            <a14:foregroundMark x1="48778" y1="92830" x2="50222" y2="9231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 flipH="1">
                <a:off x="1911715" y="4488872"/>
                <a:ext cx="1208812" cy="1048979"/>
              </a:xfrm>
              <a:prstGeom prst="rect">
                <a:avLst/>
              </a:prstGeom>
              <a:noFill/>
              <a:effectLst>
                <a:outerShdw blurRad="254000" dist="177800" dir="2700000" algn="tl" rotWithShape="0">
                  <a:prstClr val="black">
                    <a:alpha val="74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49" name="Immagine 2048" descr="Immagine che contiene dito, unghia/chiodo, persona, polso&#10;&#10;Descrizione generata automaticamente">
              <a:extLst>
                <a:ext uri="{FF2B5EF4-FFF2-40B4-BE49-F238E27FC236}">
                  <a16:creationId xmlns:a16="http://schemas.microsoft.com/office/drawing/2014/main" id="{58BA20CA-983F-5937-A6CE-4700CAD0F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858597">
              <a:off x="2473188" y="4085099"/>
              <a:ext cx="1506133" cy="896565"/>
            </a:xfrm>
            <a:prstGeom prst="rect">
              <a:avLst/>
            </a:prstGeom>
          </p:spPr>
        </p:pic>
      </p:grpSp>
      <p:sp>
        <p:nvSpPr>
          <p:cNvPr id="2054" name="Rettangolo con due angoli in diagonale ritagliati 2053">
            <a:extLst>
              <a:ext uri="{FF2B5EF4-FFF2-40B4-BE49-F238E27FC236}">
                <a16:creationId xmlns:a16="http://schemas.microsoft.com/office/drawing/2014/main" id="{473B8E6C-BB8B-60B2-DB47-8ED67081E685}"/>
              </a:ext>
            </a:extLst>
          </p:cNvPr>
          <p:cNvSpPr/>
          <p:nvPr/>
        </p:nvSpPr>
        <p:spPr>
          <a:xfrm>
            <a:off x="-11721189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2055" name="Immagine 2054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4AF121EA-FFCD-C426-397F-4F297D34E8A0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" b="27220"/>
          <a:stretch/>
        </p:blipFill>
        <p:spPr>
          <a:xfrm>
            <a:off x="-10386266" y="1772992"/>
            <a:ext cx="7597145" cy="4173138"/>
          </a:xfrm>
          <a:prstGeom prst="rect">
            <a:avLst/>
          </a:prstGeom>
        </p:spPr>
      </p:pic>
      <p:sp>
        <p:nvSpPr>
          <p:cNvPr id="2056" name="CasellaDiTesto 2055">
            <a:extLst>
              <a:ext uri="{FF2B5EF4-FFF2-40B4-BE49-F238E27FC236}">
                <a16:creationId xmlns:a16="http://schemas.microsoft.com/office/drawing/2014/main" id="{520D6ACA-F8C8-5C83-2D65-83FCFC477BF8}"/>
              </a:ext>
            </a:extLst>
          </p:cNvPr>
          <p:cNvSpPr txBox="1"/>
          <p:nvPr/>
        </p:nvSpPr>
        <p:spPr>
          <a:xfrm>
            <a:off x="-11252577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2" name="CasellaDiTesto 2061">
            <a:extLst>
              <a:ext uri="{FF2B5EF4-FFF2-40B4-BE49-F238E27FC236}">
                <a16:creationId xmlns:a16="http://schemas.microsoft.com/office/drawing/2014/main" id="{37D8DDF7-A455-A48E-A4BE-088584A84E55}"/>
              </a:ext>
            </a:extLst>
          </p:cNvPr>
          <p:cNvSpPr txBox="1">
            <a:spLocks/>
          </p:cNvSpPr>
          <p:nvPr/>
        </p:nvSpPr>
        <p:spPr>
          <a:xfrm>
            <a:off x="14815217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Demo – Trading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8036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>
            <a:grpSpLocks/>
          </p:cNvGrpSpPr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Trading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6659946-E80C-E93F-8C3F-FCF05204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16</a:t>
            </a:fld>
            <a:endParaRPr lang="it-IT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ADBAC350-45DE-28BE-6F77-0F0198C02011}"/>
              </a:ext>
            </a:extLst>
          </p:cNvPr>
          <p:cNvCxnSpPr>
            <a:cxnSpLocks/>
          </p:cNvCxnSpPr>
          <p:nvPr/>
        </p:nvCxnSpPr>
        <p:spPr>
          <a:xfrm flipV="1">
            <a:off x="8257756" y="1820713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6C345980-C56A-257A-0070-BE69E2EE889E}"/>
              </a:ext>
            </a:extLst>
          </p:cNvPr>
          <p:cNvGrpSpPr/>
          <p:nvPr/>
        </p:nvGrpSpPr>
        <p:grpSpPr>
          <a:xfrm>
            <a:off x="2115165" y="2136782"/>
            <a:ext cx="1885915" cy="2047284"/>
            <a:chOff x="1911715" y="4488872"/>
            <a:chExt cx="1239513" cy="1418399"/>
          </a:xfrm>
        </p:grpSpPr>
        <p:pic>
          <p:nvPicPr>
            <p:cNvPr id="24" name="Elemento grafico 23" descr="Utente con riempimento a tinta unita">
              <a:extLst>
                <a:ext uri="{FF2B5EF4-FFF2-40B4-BE49-F238E27FC236}">
                  <a16:creationId xmlns:a16="http://schemas.microsoft.com/office/drawing/2014/main" id="{B712ECD9-2A85-846E-8D51-938195F00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942417" y="4698460"/>
              <a:ext cx="1208811" cy="1208811"/>
            </a:xfrm>
            <a:prstGeom prst="rect">
              <a:avLst/>
            </a:prstGeom>
          </p:spPr>
        </p:pic>
        <p:pic>
          <p:nvPicPr>
            <p:cNvPr id="25" name="Picture 12">
              <a:extLst>
                <a:ext uri="{FF2B5EF4-FFF2-40B4-BE49-F238E27FC236}">
                  <a16:creationId xmlns:a16="http://schemas.microsoft.com/office/drawing/2014/main" id="{31E3227F-EDA9-7A13-1370-80D8B6D039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8835" b="92830" l="10000" r="90000">
                          <a14:foregroundMark x1="43333" y1="9603" x2="56778" y2="9347"/>
                          <a14:foregroundMark x1="56778" y1="9347" x2="46556" y2="8835"/>
                          <a14:foregroundMark x1="33556" y1="90141" x2="48222" y2="91421"/>
                          <a14:foregroundMark x1="48222" y1="91421" x2="37889" y2="91037"/>
                          <a14:foregroundMark x1="37889" y1="91037" x2="48778" y2="92830"/>
                          <a14:foregroundMark x1="48778" y1="92830" x2="50222" y2="92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1911715" y="4488872"/>
              <a:ext cx="1208812" cy="104897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Figura a mano libera: forma 29">
            <a:extLst>
              <a:ext uri="{FF2B5EF4-FFF2-40B4-BE49-F238E27FC236}">
                <a16:creationId xmlns:a16="http://schemas.microsoft.com/office/drawing/2014/main" id="{CDE63DAD-53E0-4296-A1EB-4D0C7E74542D}"/>
              </a:ext>
            </a:extLst>
          </p:cNvPr>
          <p:cNvSpPr/>
          <p:nvPr/>
        </p:nvSpPr>
        <p:spPr>
          <a:xfrm>
            <a:off x="3519743" y="2176013"/>
            <a:ext cx="2665158" cy="1201517"/>
          </a:xfrm>
          <a:custGeom>
            <a:avLst/>
            <a:gdLst>
              <a:gd name="connsiteX0" fmla="*/ 0 w 2932043"/>
              <a:gd name="connsiteY0" fmla="*/ 442289 h 1237419"/>
              <a:gd name="connsiteX1" fmla="*/ 1659835 w 2932043"/>
              <a:gd name="connsiteY1" fmla="*/ 34784 h 1237419"/>
              <a:gd name="connsiteX2" fmla="*/ 2932043 w 2932043"/>
              <a:gd name="connsiteY2" fmla="*/ 1237419 h 1237419"/>
              <a:gd name="connsiteX3" fmla="*/ 2932043 w 2932043"/>
              <a:gd name="connsiteY3" fmla="*/ 1237419 h 1237419"/>
              <a:gd name="connsiteX0" fmla="*/ 0 w 2932043"/>
              <a:gd name="connsiteY0" fmla="*/ 134819 h 929949"/>
              <a:gd name="connsiteX1" fmla="*/ 1580322 w 2932043"/>
              <a:gd name="connsiteY1" fmla="*/ 194453 h 929949"/>
              <a:gd name="connsiteX2" fmla="*/ 2932043 w 2932043"/>
              <a:gd name="connsiteY2" fmla="*/ 929949 h 929949"/>
              <a:gd name="connsiteX3" fmla="*/ 2932043 w 2932043"/>
              <a:gd name="connsiteY3" fmla="*/ 929949 h 929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2043" h="929949">
                <a:moveTo>
                  <a:pt x="0" y="134819"/>
                </a:moveTo>
                <a:cubicBezTo>
                  <a:pt x="585580" y="-135195"/>
                  <a:pt x="1091648" y="61931"/>
                  <a:pt x="1580322" y="194453"/>
                </a:cubicBezTo>
                <a:cubicBezTo>
                  <a:pt x="2068996" y="326975"/>
                  <a:pt x="2932043" y="929949"/>
                  <a:pt x="2932043" y="929949"/>
                </a:cubicBezTo>
                <a:lnTo>
                  <a:pt x="2932043" y="929949"/>
                </a:ln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Figura a mano libera: forma 30">
            <a:extLst>
              <a:ext uri="{FF2B5EF4-FFF2-40B4-BE49-F238E27FC236}">
                <a16:creationId xmlns:a16="http://schemas.microsoft.com/office/drawing/2014/main" id="{243A2563-CEEE-EC72-C797-CA823D6BB7D2}"/>
              </a:ext>
            </a:extLst>
          </p:cNvPr>
          <p:cNvSpPr/>
          <p:nvPr/>
        </p:nvSpPr>
        <p:spPr>
          <a:xfrm rot="10800000">
            <a:off x="2965280" y="4184065"/>
            <a:ext cx="2757177" cy="1241217"/>
          </a:xfrm>
          <a:custGeom>
            <a:avLst/>
            <a:gdLst>
              <a:gd name="connsiteX0" fmla="*/ 0 w 2932043"/>
              <a:gd name="connsiteY0" fmla="*/ 442289 h 1237419"/>
              <a:gd name="connsiteX1" fmla="*/ 1659835 w 2932043"/>
              <a:gd name="connsiteY1" fmla="*/ 34784 h 1237419"/>
              <a:gd name="connsiteX2" fmla="*/ 2932043 w 2932043"/>
              <a:gd name="connsiteY2" fmla="*/ 1237419 h 1237419"/>
              <a:gd name="connsiteX3" fmla="*/ 2932043 w 2932043"/>
              <a:gd name="connsiteY3" fmla="*/ 1237419 h 1237419"/>
              <a:gd name="connsiteX0" fmla="*/ 0 w 2932043"/>
              <a:gd name="connsiteY0" fmla="*/ 134819 h 929949"/>
              <a:gd name="connsiteX1" fmla="*/ 1580322 w 2932043"/>
              <a:gd name="connsiteY1" fmla="*/ 194453 h 929949"/>
              <a:gd name="connsiteX2" fmla="*/ 2932043 w 2932043"/>
              <a:gd name="connsiteY2" fmla="*/ 929949 h 929949"/>
              <a:gd name="connsiteX3" fmla="*/ 2932043 w 2932043"/>
              <a:gd name="connsiteY3" fmla="*/ 929949 h 929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2043" h="929949">
                <a:moveTo>
                  <a:pt x="0" y="134819"/>
                </a:moveTo>
                <a:cubicBezTo>
                  <a:pt x="585580" y="-135195"/>
                  <a:pt x="1091648" y="61931"/>
                  <a:pt x="1580322" y="194453"/>
                </a:cubicBezTo>
                <a:cubicBezTo>
                  <a:pt x="2068996" y="326975"/>
                  <a:pt x="2932043" y="929949"/>
                  <a:pt x="2932043" y="929949"/>
                </a:cubicBezTo>
                <a:lnTo>
                  <a:pt x="2932043" y="929949"/>
                </a:ln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2" name="Immagine 31" descr="Immagine che contiene cartone animato, Personaggio immaginario, Opera CG, schermata&#10;&#10;Descrizione generata automaticamente">
            <a:extLst>
              <a:ext uri="{FF2B5EF4-FFF2-40B4-BE49-F238E27FC236}">
                <a16:creationId xmlns:a16="http://schemas.microsoft.com/office/drawing/2014/main" id="{4E402BB2-C06E-2ADA-E7F0-A9F27BE201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747" y="1906030"/>
            <a:ext cx="949507" cy="94950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34" name="Immagine 33" descr="Immagine che contiene cartone animato, arte&#10;&#10;Descrizione generata automaticamente">
            <a:extLst>
              <a:ext uri="{FF2B5EF4-FFF2-40B4-BE49-F238E27FC236}">
                <a16:creationId xmlns:a16="http://schemas.microsoft.com/office/drawing/2014/main" id="{1B221E8A-8437-2F4A-08A5-6FA8585F36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785" y="4456619"/>
            <a:ext cx="1154857" cy="115485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pSp>
        <p:nvGrpSpPr>
          <p:cNvPr id="35" name="Gruppo 34">
            <a:extLst>
              <a:ext uri="{FF2B5EF4-FFF2-40B4-BE49-F238E27FC236}">
                <a16:creationId xmlns:a16="http://schemas.microsoft.com/office/drawing/2014/main" id="{80ED6AE3-9B33-9697-434B-9599E476F3B8}"/>
              </a:ext>
            </a:extLst>
          </p:cNvPr>
          <p:cNvGrpSpPr/>
          <p:nvPr/>
        </p:nvGrpSpPr>
        <p:grpSpPr>
          <a:xfrm>
            <a:off x="8895769" y="3794765"/>
            <a:ext cx="1691415" cy="1406607"/>
            <a:chOff x="9089106" y="2371557"/>
            <a:chExt cx="1371600" cy="1010137"/>
          </a:xfrm>
        </p:grpSpPr>
        <p:pic>
          <p:nvPicPr>
            <p:cNvPr id="36" name="Elemento grafico 35">
              <a:extLst>
                <a:ext uri="{FF2B5EF4-FFF2-40B4-BE49-F238E27FC236}">
                  <a16:creationId xmlns:a16="http://schemas.microsoft.com/office/drawing/2014/main" id="{2E051840-6D8A-F84F-D5E7-860178DD3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9380609" y="2371557"/>
              <a:ext cx="788829" cy="788829"/>
            </a:xfrm>
            <a:prstGeom prst="rect">
              <a:avLst/>
            </a:prstGeom>
          </p:spPr>
        </p:pic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3A3833CE-8F00-A752-AC51-74949763127D}"/>
                </a:ext>
              </a:extLst>
            </p:cNvPr>
            <p:cNvSpPr txBox="1"/>
            <p:nvPr/>
          </p:nvSpPr>
          <p:spPr>
            <a:xfrm>
              <a:off x="9089106" y="3116463"/>
              <a:ext cx="1371600" cy="265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Trade.sol</a:t>
              </a:r>
              <a:endParaRPr lang="it-IT" b="1" dirty="0"/>
            </a:p>
          </p:txBody>
        </p:sp>
      </p:grpSp>
      <p:pic>
        <p:nvPicPr>
          <p:cNvPr id="42" name="Picture 2">
            <a:extLst>
              <a:ext uri="{FF2B5EF4-FFF2-40B4-BE49-F238E27FC236}">
                <a16:creationId xmlns:a16="http://schemas.microsoft.com/office/drawing/2014/main" id="{067874B2-D6A8-68E6-9903-592F3431F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2160" y="2050636"/>
            <a:ext cx="1127539" cy="112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0" name="Gruppo 49">
            <a:extLst>
              <a:ext uri="{FF2B5EF4-FFF2-40B4-BE49-F238E27FC236}">
                <a16:creationId xmlns:a16="http://schemas.microsoft.com/office/drawing/2014/main" id="{3FDA15AB-38F2-6F38-4434-A19FEEED4218}"/>
              </a:ext>
            </a:extLst>
          </p:cNvPr>
          <p:cNvGrpSpPr/>
          <p:nvPr/>
        </p:nvGrpSpPr>
        <p:grpSpPr>
          <a:xfrm>
            <a:off x="5353522" y="3245071"/>
            <a:ext cx="1839202" cy="2101262"/>
            <a:chOff x="5353522" y="3245071"/>
            <a:chExt cx="1839202" cy="2101262"/>
          </a:xfrm>
        </p:grpSpPr>
        <p:pic>
          <p:nvPicPr>
            <p:cNvPr id="27" name="Elemento grafico 26" descr="Utente con riempimento a tinta unita">
              <a:extLst>
                <a:ext uri="{FF2B5EF4-FFF2-40B4-BE49-F238E27FC236}">
                  <a16:creationId xmlns:a16="http://schemas.microsoft.com/office/drawing/2014/main" id="{118FFEFB-14FE-752B-D23A-0477CCCF5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53522" y="3601563"/>
              <a:ext cx="1839202" cy="1744770"/>
            </a:xfrm>
            <a:prstGeom prst="rect">
              <a:avLst/>
            </a:prstGeom>
          </p:spPr>
        </p:pic>
        <p:pic>
          <p:nvPicPr>
            <p:cNvPr id="3080" name="Picture 8" descr="Hide the Pain Harold Notebook: Meme of the Decade - Journal for Teens,  Kids, and Adults (6 x 9 in.) : Inc., Meme Notebooks: Amazon.sg: Books">
              <a:extLst>
                <a:ext uri="{FF2B5EF4-FFF2-40B4-BE49-F238E27FC236}">
                  <a16:creationId xmlns:a16="http://schemas.microsoft.com/office/drawing/2014/main" id="{40FE3B04-9946-2FB9-6B20-A75B890E67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703647">
              <a:off x="5692139" y="3245071"/>
              <a:ext cx="1161968" cy="17447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145824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>
            <a:grpSpLocks/>
          </p:cNvGrpSpPr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Task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6659946-E80C-E93F-8C3F-FCF05204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17</a:t>
            </a:fld>
            <a:endParaRPr lang="it-IT"/>
          </a:p>
        </p:txBody>
      </p:sp>
      <p:grpSp>
        <p:nvGrpSpPr>
          <p:cNvPr id="56" name="Gruppo 55">
            <a:extLst>
              <a:ext uri="{FF2B5EF4-FFF2-40B4-BE49-F238E27FC236}">
                <a16:creationId xmlns:a16="http://schemas.microsoft.com/office/drawing/2014/main" id="{61E2687A-52E3-04CD-BC42-C8EABDE741D6}"/>
              </a:ext>
            </a:extLst>
          </p:cNvPr>
          <p:cNvGrpSpPr/>
          <p:nvPr/>
        </p:nvGrpSpPr>
        <p:grpSpPr>
          <a:xfrm>
            <a:off x="2335167" y="1700013"/>
            <a:ext cx="5284577" cy="3955699"/>
            <a:chOff x="2335167" y="1700013"/>
            <a:chExt cx="5284577" cy="3955699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C0988E4D-06A8-FC46-C458-61AA2ABDA8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40" t="25029" b="49999"/>
            <a:stretch/>
          </p:blipFill>
          <p:spPr bwMode="auto">
            <a:xfrm>
              <a:off x="2335167" y="1700013"/>
              <a:ext cx="5284577" cy="2895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2" name="Picture 2" descr="Free Pokemon Battle Template">
              <a:extLst>
                <a:ext uri="{FF2B5EF4-FFF2-40B4-BE49-F238E27FC236}">
                  <a16:creationId xmlns:a16="http://schemas.microsoft.com/office/drawing/2014/main" id="{D201FB24-F839-5B30-059D-9A7541B442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085"/>
            <a:stretch/>
          </p:blipFill>
          <p:spPr bwMode="auto">
            <a:xfrm>
              <a:off x="2335167" y="4565906"/>
              <a:ext cx="5284577" cy="1089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Immagine 7" descr="Immagine che contiene cartone animato, arte&#10;&#10;Descrizione generata automaticamente">
            <a:extLst>
              <a:ext uri="{FF2B5EF4-FFF2-40B4-BE49-F238E27FC236}">
                <a16:creationId xmlns:a16="http://schemas.microsoft.com/office/drawing/2014/main" id="{10824DAF-83BA-3774-7E54-CBDA317C0B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26102" y="2999591"/>
            <a:ext cx="1488668" cy="144337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13" name="Immagine 12" descr="Immagine che contiene arte, maschera, cartone animato&#10;&#10;Descrizione generata automaticamente">
            <a:extLst>
              <a:ext uri="{FF2B5EF4-FFF2-40B4-BE49-F238E27FC236}">
                <a16:creationId xmlns:a16="http://schemas.microsoft.com/office/drawing/2014/main" id="{8BC4A7C1-5F9C-FEC3-E555-4D918585EB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265" y="2245954"/>
            <a:ext cx="1216434" cy="117942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1DD1A538-04E9-C5F3-8F4E-DDF9CB9407C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61" b="88608" l="5556" r="89683">
                        <a14:foregroundMark x1="7937" y1="21519" x2="7540" y2="64557"/>
                        <a14:foregroundMark x1="14286" y1="88608" x2="58730" y2="81013"/>
                        <a14:foregroundMark x1="58730" y1="81013" x2="86111" y2="83544"/>
                        <a14:foregroundMark x1="9921" y1="78481" x2="10714" y2="13924"/>
                        <a14:foregroundMark x1="10714" y1="13924" x2="38492" y2="12658"/>
                        <a14:foregroundMark x1="38492" y1="12658" x2="86508" y2="21519"/>
                        <a14:foregroundMark x1="86508" y1="21519" x2="86508" y2="65823"/>
                        <a14:foregroundMark x1="8730" y1="13924" x2="7937" y2="78481"/>
                        <a14:foregroundMark x1="7937" y1="78481" x2="8730" y2="77215"/>
                        <a14:foregroundMark x1="6746" y1="79747" x2="5556" y2="240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79550" y="1982074"/>
            <a:ext cx="2469593" cy="75064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05496A7-4033-832F-EA61-77589956F7D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682" b="93182" l="4724" r="95276">
                        <a14:foregroundMark x1="15748" y1="10227" x2="13386" y2="68182"/>
                        <a14:foregroundMark x1="13386" y1="68182" x2="33858" y2="98864"/>
                        <a14:foregroundMark x1="33858" y1="98864" x2="53543" y2="98864"/>
                        <a14:foregroundMark x1="53543" y1="98864" x2="90157" y2="92045"/>
                        <a14:foregroundMark x1="90157" y1="92045" x2="94488" y2="26136"/>
                        <a14:foregroundMark x1="94488" y1="26136" x2="20079" y2="11364"/>
                        <a14:foregroundMark x1="33071" y1="44318" x2="62598" y2="48864"/>
                        <a14:foregroundMark x1="40157" y1="54545" x2="72047" y2="56818"/>
                        <a14:foregroundMark x1="44882" y1="39773" x2="81496" y2="46591"/>
                        <a14:foregroundMark x1="81496" y1="46591" x2="75984" y2="56818"/>
                        <a14:foregroundMark x1="79528" y1="45455" x2="87008" y2="55682"/>
                        <a14:foregroundMark x1="80709" y1="45455" x2="88189" y2="44318"/>
                        <a14:foregroundMark x1="95669" y1="56818" x2="93701" y2="88636"/>
                        <a14:foregroundMark x1="57874" y1="94318" x2="39764" y2="93182"/>
                        <a14:foregroundMark x1="41732" y1="88636" x2="9055" y2="92045"/>
                        <a14:foregroundMark x1="6693" y1="92045" x2="5118" y2="94318"/>
                        <a14:foregroundMark x1="12992" y1="67045" x2="15354" y2="9091"/>
                        <a14:foregroundMark x1="15354" y1="9091" x2="43307" y2="5682"/>
                        <a14:foregroundMark x1="43307" y1="5682" x2="84646" y2="10227"/>
                        <a14:foregroundMark x1="84646" y1="10227" x2="94094" y2="22727"/>
                        <a14:foregroundMark x1="94488" y1="21591" x2="77953" y2="6818"/>
                        <a14:foregroundMark x1="81890" y1="5682" x2="93701" y2="13636"/>
                      </a14:backgroundRemoval>
                    </a14:imgEffect>
                  </a14:imgLayer>
                </a14:imgProps>
              </a:ext>
            </a:extLst>
          </a:blip>
          <a:srcRect t="1" b="1988"/>
          <a:stretch/>
        </p:blipFill>
        <p:spPr>
          <a:xfrm>
            <a:off x="4409743" y="3600513"/>
            <a:ext cx="2489193" cy="819533"/>
          </a:xfrm>
          <a:prstGeom prst="rect">
            <a:avLst/>
          </a:prstGeom>
        </p:spPr>
      </p:pic>
      <p:sp>
        <p:nvSpPr>
          <p:cNvPr id="40" name="Rettangolo con angoli arrotondati 39">
            <a:extLst>
              <a:ext uri="{FF2B5EF4-FFF2-40B4-BE49-F238E27FC236}">
                <a16:creationId xmlns:a16="http://schemas.microsoft.com/office/drawing/2014/main" id="{4834EF92-BEF3-8957-1A58-B80EF3EB430D}"/>
              </a:ext>
            </a:extLst>
          </p:cNvPr>
          <p:cNvSpPr/>
          <p:nvPr/>
        </p:nvSpPr>
        <p:spPr>
          <a:xfrm>
            <a:off x="3281307" y="4768278"/>
            <a:ext cx="1415282" cy="658646"/>
          </a:xfrm>
          <a:prstGeom prst="roundRect">
            <a:avLst/>
          </a:prstGeom>
          <a:solidFill>
            <a:srgbClr val="C0000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ATK</a:t>
            </a:r>
          </a:p>
        </p:txBody>
      </p:sp>
      <p:sp>
        <p:nvSpPr>
          <p:cNvPr id="41" name="Rettangolo con angoli arrotondati 40">
            <a:extLst>
              <a:ext uri="{FF2B5EF4-FFF2-40B4-BE49-F238E27FC236}">
                <a16:creationId xmlns:a16="http://schemas.microsoft.com/office/drawing/2014/main" id="{BBEFCA2E-B15A-7191-A99D-145445D1007F}"/>
              </a:ext>
            </a:extLst>
          </p:cNvPr>
          <p:cNvSpPr/>
          <p:nvPr/>
        </p:nvSpPr>
        <p:spPr>
          <a:xfrm>
            <a:off x="5106463" y="4781486"/>
            <a:ext cx="1415282" cy="658646"/>
          </a:xfrm>
          <a:prstGeom prst="roundRect">
            <a:avLst/>
          </a:prstGeom>
          <a:solidFill>
            <a:srgbClr val="00B05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DEF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FB76D382-F39C-3E8B-3799-49EC879B8197}"/>
              </a:ext>
            </a:extLst>
          </p:cNvPr>
          <p:cNvGrpSpPr/>
          <p:nvPr/>
        </p:nvGrpSpPr>
        <p:grpSpPr>
          <a:xfrm>
            <a:off x="1052388" y="3631287"/>
            <a:ext cx="1885915" cy="2047284"/>
            <a:chOff x="1911715" y="4488872"/>
            <a:chExt cx="1239513" cy="1418399"/>
          </a:xfrm>
        </p:grpSpPr>
        <p:pic>
          <p:nvPicPr>
            <p:cNvPr id="10" name="Elemento grafico 9" descr="Utente con riempimento a tinta unita">
              <a:extLst>
                <a:ext uri="{FF2B5EF4-FFF2-40B4-BE49-F238E27FC236}">
                  <a16:creationId xmlns:a16="http://schemas.microsoft.com/office/drawing/2014/main" id="{10BD6D55-FF73-B33F-D332-B03CE71E9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942417" y="4698460"/>
              <a:ext cx="1208811" cy="1208811"/>
            </a:xfrm>
            <a:prstGeom prst="rect">
              <a:avLst/>
            </a:prstGeom>
          </p:spPr>
        </p:pic>
        <p:pic>
          <p:nvPicPr>
            <p:cNvPr id="11" name="Picture 12">
              <a:extLst>
                <a:ext uri="{FF2B5EF4-FFF2-40B4-BE49-F238E27FC236}">
                  <a16:creationId xmlns:a16="http://schemas.microsoft.com/office/drawing/2014/main" id="{02DC79AC-603D-700D-C11F-975BBF7029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8835" b="92830" l="10000" r="90000">
                          <a14:foregroundMark x1="43333" y1="9603" x2="56778" y2="9347"/>
                          <a14:foregroundMark x1="56778" y1="9347" x2="46556" y2="8835"/>
                          <a14:foregroundMark x1="33556" y1="90141" x2="48222" y2="91421"/>
                          <a14:foregroundMark x1="48222" y1="91421" x2="37889" y2="91037"/>
                          <a14:foregroundMark x1="37889" y1="91037" x2="48778" y2="92830"/>
                          <a14:foregroundMark x1="48778" y1="92830" x2="50222" y2="92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1911715" y="4488872"/>
              <a:ext cx="1208812" cy="104897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993C5EB8-862E-FFB9-8DFB-1AD9266ED4C8}"/>
              </a:ext>
            </a:extLst>
          </p:cNvPr>
          <p:cNvCxnSpPr>
            <a:cxnSpLocks/>
          </p:cNvCxnSpPr>
          <p:nvPr/>
        </p:nvCxnSpPr>
        <p:spPr>
          <a:xfrm flipV="1">
            <a:off x="8257756" y="1820713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uppo 47">
            <a:extLst>
              <a:ext uri="{FF2B5EF4-FFF2-40B4-BE49-F238E27FC236}">
                <a16:creationId xmlns:a16="http://schemas.microsoft.com/office/drawing/2014/main" id="{7FA754F1-CCD8-596B-A73A-FF8DDAE65CF2}"/>
              </a:ext>
            </a:extLst>
          </p:cNvPr>
          <p:cNvGrpSpPr/>
          <p:nvPr/>
        </p:nvGrpSpPr>
        <p:grpSpPr>
          <a:xfrm>
            <a:off x="8895769" y="3794765"/>
            <a:ext cx="1691415" cy="1406607"/>
            <a:chOff x="9089106" y="2371557"/>
            <a:chExt cx="1371600" cy="1010137"/>
          </a:xfrm>
        </p:grpSpPr>
        <p:pic>
          <p:nvPicPr>
            <p:cNvPr id="49" name="Elemento grafico 48">
              <a:extLst>
                <a:ext uri="{FF2B5EF4-FFF2-40B4-BE49-F238E27FC236}">
                  <a16:creationId xmlns:a16="http://schemas.microsoft.com/office/drawing/2014/main" id="{4617D99D-D343-1730-F9C2-8EFFD1FC1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rcRect/>
            <a:stretch/>
          </p:blipFill>
          <p:spPr>
            <a:xfrm>
              <a:off x="9360011" y="2371557"/>
              <a:ext cx="788829" cy="788829"/>
            </a:xfrm>
            <a:prstGeom prst="rect">
              <a:avLst/>
            </a:prstGeom>
          </p:spPr>
        </p:pic>
        <p:sp>
          <p:nvSpPr>
            <p:cNvPr id="50" name="CasellaDiTesto 49">
              <a:extLst>
                <a:ext uri="{FF2B5EF4-FFF2-40B4-BE49-F238E27FC236}">
                  <a16:creationId xmlns:a16="http://schemas.microsoft.com/office/drawing/2014/main" id="{3A4A7874-BE30-FA24-6F85-A1870426CA8C}"/>
                </a:ext>
              </a:extLst>
            </p:cNvPr>
            <p:cNvSpPr txBox="1"/>
            <p:nvPr/>
          </p:nvSpPr>
          <p:spPr>
            <a:xfrm>
              <a:off x="9089106" y="3116463"/>
              <a:ext cx="1371600" cy="265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err="1"/>
                <a:t>Task.sol</a:t>
              </a:r>
              <a:endParaRPr lang="it-IT" b="1" dirty="0"/>
            </a:p>
          </p:txBody>
        </p:sp>
      </p:grpSp>
      <p:pic>
        <p:nvPicPr>
          <p:cNvPr id="51" name="Picture 2">
            <a:extLst>
              <a:ext uri="{FF2B5EF4-FFF2-40B4-BE49-F238E27FC236}">
                <a16:creationId xmlns:a16="http://schemas.microsoft.com/office/drawing/2014/main" id="{93A7A9A7-4F90-C53E-824D-F80E02F7E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2160" y="2050636"/>
            <a:ext cx="1127539" cy="112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71920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/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E33B42-A19F-24C4-2162-63FDEBF8FAF0}"/>
              </a:ext>
            </a:extLst>
          </p:cNvPr>
          <p:cNvSpPr txBox="1"/>
          <p:nvPr/>
        </p:nvSpPr>
        <p:spPr>
          <a:xfrm>
            <a:off x="1518744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Possible</a:t>
            </a:r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D40F9592-4915-EEAE-A546-F07E5FC1578F}"/>
              </a:ext>
            </a:extLst>
          </p:cNvPr>
          <p:cNvSpPr/>
          <p:nvPr/>
        </p:nvSpPr>
        <p:spPr>
          <a:xfrm>
            <a:off x="1874469" y="1951355"/>
            <a:ext cx="4445876" cy="9806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 model management</a:t>
            </a:r>
          </a:p>
        </p:txBody>
      </p:sp>
      <p:pic>
        <p:nvPicPr>
          <p:cNvPr id="1026" name="Picture 2" descr="How Pepe the Frog became the symbol of China's frustrated youth | Goldthread">
            <a:extLst>
              <a:ext uri="{FF2B5EF4-FFF2-40B4-BE49-F238E27FC236}">
                <a16:creationId xmlns:a16="http://schemas.microsoft.com/office/drawing/2014/main" id="{6A7D4307-5648-5A19-A446-9DAC958A6D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44" b="99028" l="2266" r="90000">
                        <a14:foregroundMark x1="27500" y1="38472" x2="39844" y2="38056"/>
                        <a14:foregroundMark x1="39844" y1="38056" x2="52969" y2="40278"/>
                        <a14:foregroundMark x1="53906" y1="37361" x2="57734" y2="36944"/>
                        <a14:foregroundMark x1="9531" y1="49444" x2="8594" y2="69722"/>
                        <a14:foregroundMark x1="8594" y1="69722" x2="8750" y2="71250"/>
                        <a14:foregroundMark x1="5234" y1="94722" x2="21719" y2="93056"/>
                        <a14:foregroundMark x1="21719" y1="93056" x2="39766" y2="94306"/>
                        <a14:foregroundMark x1="39766" y1="94306" x2="44531" y2="94028"/>
                        <a14:foregroundMark x1="44531" y1="94028" x2="47344" y2="99028"/>
                        <a14:foregroundMark x1="4766" y1="91806" x2="2266" y2="97917"/>
                        <a14:foregroundMark x1="23125" y1="15417" x2="26563" y2="8056"/>
                        <a14:foregroundMark x1="26563" y1="8056" x2="31250" y2="9444"/>
                        <a14:foregroundMark x1="31250" y1="9444" x2="36250" y2="15694"/>
                        <a14:foregroundMark x1="36250" y1="15694" x2="46484" y2="10694"/>
                        <a14:foregroundMark x1="46484" y1="10694" x2="46719" y2="1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5156"/>
          <a:stretch/>
        </p:blipFill>
        <p:spPr bwMode="auto">
          <a:xfrm flipH="1">
            <a:off x="6836134" y="2369238"/>
            <a:ext cx="4305734" cy="3735096"/>
          </a:xfrm>
          <a:prstGeom prst="rect">
            <a:avLst/>
          </a:prstGeom>
          <a:noFill/>
          <a:effectLst>
            <a:glow rad="228600">
              <a:schemeClr val="tx1">
                <a:alpha val="40000"/>
              </a:schemeClr>
            </a:glow>
            <a:outerShdw blurRad="50800" dist="38100" dir="2700000" sx="99000" sy="99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28FC3442-236D-E853-F45D-4ACFCB41B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18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4F529A48-E262-9F25-FB5E-097C476FCF9D}"/>
              </a:ext>
            </a:extLst>
          </p:cNvPr>
          <p:cNvSpPr/>
          <p:nvPr/>
        </p:nvSpPr>
        <p:spPr>
          <a:xfrm>
            <a:off x="1874469" y="3168222"/>
            <a:ext cx="4445876" cy="9806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Pseudorandomicity</a:t>
            </a:r>
            <a:endParaRPr lang="it-IT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E91DB0A9-08ED-AD81-42AD-821070807AE4}"/>
              </a:ext>
            </a:extLst>
          </p:cNvPr>
          <p:cNvSpPr/>
          <p:nvPr/>
        </p:nvSpPr>
        <p:spPr>
          <a:xfrm>
            <a:off x="1874469" y="4385088"/>
            <a:ext cx="4445876" cy="9806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&amp; tasks </a:t>
            </a:r>
            <a:r>
              <a:rPr lang="it-IT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complexity</a:t>
            </a:r>
            <a:endParaRPr lang="it-IT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4BB87644-0A2C-5F3D-9F32-8A6D285D4256}"/>
              </a:ext>
            </a:extLst>
          </p:cNvPr>
          <p:cNvGrpSpPr>
            <a:grpSpLocks/>
          </p:cNvGrpSpPr>
          <p:nvPr/>
        </p:nvGrpSpPr>
        <p:grpSpPr>
          <a:xfrm>
            <a:off x="-10487125" y="753666"/>
            <a:ext cx="10091737" cy="5350668"/>
            <a:chOff x="1050132" y="753666"/>
            <a:chExt cx="10091737" cy="5350668"/>
          </a:xfrm>
        </p:grpSpPr>
        <p:sp>
          <p:nvSpPr>
            <p:cNvPr id="16" name="Rettangolo con due angoli in diagonale ritagliati 15">
              <a:extLst>
                <a:ext uri="{FF2B5EF4-FFF2-40B4-BE49-F238E27FC236}">
                  <a16:creationId xmlns:a16="http://schemas.microsoft.com/office/drawing/2014/main" id="{9B51E136-B425-8D31-A1A7-08BC35AA7CD3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B604F03-FE63-7026-8DF9-92BEAF5D1A65}"/>
                </a:ext>
              </a:extLst>
            </p:cNvPr>
            <p:cNvSpPr txBox="1">
              <a:spLocks/>
            </p:cNvSpPr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Demo – Task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423A9254-8855-F0C7-4777-EEC4F5987749}"/>
              </a:ext>
            </a:extLst>
          </p:cNvPr>
          <p:cNvGrpSpPr/>
          <p:nvPr/>
        </p:nvGrpSpPr>
        <p:grpSpPr>
          <a:xfrm>
            <a:off x="-9202090" y="1700013"/>
            <a:ext cx="5284577" cy="3955699"/>
            <a:chOff x="2335167" y="1700013"/>
            <a:chExt cx="5284577" cy="3955699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9A975CF5-A122-884C-CE63-7F27E3CA9B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40" t="25029" b="49999"/>
            <a:stretch/>
          </p:blipFill>
          <p:spPr bwMode="auto">
            <a:xfrm>
              <a:off x="2335167" y="1700013"/>
              <a:ext cx="5284577" cy="2895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Free Pokemon Battle Template">
              <a:extLst>
                <a:ext uri="{FF2B5EF4-FFF2-40B4-BE49-F238E27FC236}">
                  <a16:creationId xmlns:a16="http://schemas.microsoft.com/office/drawing/2014/main" id="{68224AA5-FC7A-D66D-A40A-BA31676EC5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085"/>
            <a:stretch/>
          </p:blipFill>
          <p:spPr bwMode="auto">
            <a:xfrm>
              <a:off x="2335167" y="4565906"/>
              <a:ext cx="5284577" cy="1089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Immagine 20" descr="Immagine che contiene cartone animato, arte&#10;&#10;Descrizione generata automaticamente">
            <a:extLst>
              <a:ext uri="{FF2B5EF4-FFF2-40B4-BE49-F238E27FC236}">
                <a16:creationId xmlns:a16="http://schemas.microsoft.com/office/drawing/2014/main" id="{5E506838-2723-26C6-AEF5-738B5855FA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8611155" y="2999591"/>
            <a:ext cx="1488668" cy="144337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22" name="Immagine 21" descr="Immagine che contiene arte, maschera, cartone animato&#10;&#10;Descrizione generata automaticamente">
            <a:extLst>
              <a:ext uri="{FF2B5EF4-FFF2-40B4-BE49-F238E27FC236}">
                <a16:creationId xmlns:a16="http://schemas.microsoft.com/office/drawing/2014/main" id="{33121E6E-E5D7-64E4-0DA6-C7499207C43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6992" y="2245954"/>
            <a:ext cx="1216434" cy="117942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1191BB8B-8F79-A6BD-2D56-DBD15479CD7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8861" b="88608" l="5556" r="89683">
                        <a14:foregroundMark x1="7937" y1="21519" x2="7540" y2="64557"/>
                        <a14:foregroundMark x1="14286" y1="88608" x2="58730" y2="81013"/>
                        <a14:foregroundMark x1="58730" y1="81013" x2="86111" y2="83544"/>
                        <a14:foregroundMark x1="9921" y1="78481" x2="10714" y2="13924"/>
                        <a14:foregroundMark x1="10714" y1="13924" x2="38492" y2="12658"/>
                        <a14:foregroundMark x1="38492" y1="12658" x2="86508" y2="21519"/>
                        <a14:foregroundMark x1="86508" y1="21519" x2="86508" y2="65823"/>
                        <a14:foregroundMark x1="8730" y1="13924" x2="7937" y2="78481"/>
                        <a14:foregroundMark x1="7937" y1="78481" x2="8730" y2="77215"/>
                        <a14:foregroundMark x1="6746" y1="79747" x2="5556" y2="240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157707" y="1982074"/>
            <a:ext cx="2469593" cy="75064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5E62B0D6-8020-3BDA-98EA-815D0205EEB1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682" b="93182" l="4724" r="95276">
                        <a14:foregroundMark x1="15748" y1="10227" x2="13386" y2="68182"/>
                        <a14:foregroundMark x1="13386" y1="68182" x2="33858" y2="98864"/>
                        <a14:foregroundMark x1="33858" y1="98864" x2="53543" y2="98864"/>
                        <a14:foregroundMark x1="53543" y1="98864" x2="90157" y2="92045"/>
                        <a14:foregroundMark x1="90157" y1="92045" x2="94488" y2="26136"/>
                        <a14:foregroundMark x1="94488" y1="26136" x2="20079" y2="11364"/>
                        <a14:foregroundMark x1="33071" y1="44318" x2="62598" y2="48864"/>
                        <a14:foregroundMark x1="40157" y1="54545" x2="72047" y2="56818"/>
                        <a14:foregroundMark x1="44882" y1="39773" x2="81496" y2="46591"/>
                        <a14:foregroundMark x1="81496" y1="46591" x2="75984" y2="56818"/>
                        <a14:foregroundMark x1="79528" y1="45455" x2="87008" y2="55682"/>
                        <a14:foregroundMark x1="80709" y1="45455" x2="88189" y2="44318"/>
                        <a14:foregroundMark x1="95669" y1="56818" x2="93701" y2="88636"/>
                        <a14:foregroundMark x1="57874" y1="94318" x2="39764" y2="93182"/>
                        <a14:foregroundMark x1="41732" y1="88636" x2="9055" y2="92045"/>
                        <a14:foregroundMark x1="6693" y1="92045" x2="5118" y2="94318"/>
                        <a14:foregroundMark x1="12992" y1="67045" x2="15354" y2="9091"/>
                        <a14:foregroundMark x1="15354" y1="9091" x2="43307" y2="5682"/>
                        <a14:foregroundMark x1="43307" y1="5682" x2="84646" y2="10227"/>
                        <a14:foregroundMark x1="84646" y1="10227" x2="94094" y2="22727"/>
                        <a14:foregroundMark x1="94488" y1="21591" x2="77953" y2="6818"/>
                        <a14:foregroundMark x1="81890" y1="5682" x2="93701" y2="13636"/>
                      </a14:backgroundRemoval>
                    </a14:imgEffect>
                  </a14:imgLayer>
                </a14:imgProps>
              </a:ext>
            </a:extLst>
          </a:blip>
          <a:srcRect t="1" b="1988"/>
          <a:stretch/>
        </p:blipFill>
        <p:spPr>
          <a:xfrm>
            <a:off x="-7127514" y="3600513"/>
            <a:ext cx="2489193" cy="819533"/>
          </a:xfrm>
          <a:prstGeom prst="rect">
            <a:avLst/>
          </a:prstGeom>
        </p:spPr>
      </p:pic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43E9A291-6C75-C971-96F7-38273A2C1A62}"/>
              </a:ext>
            </a:extLst>
          </p:cNvPr>
          <p:cNvSpPr/>
          <p:nvPr/>
        </p:nvSpPr>
        <p:spPr>
          <a:xfrm>
            <a:off x="-8255950" y="4768278"/>
            <a:ext cx="1415282" cy="658646"/>
          </a:xfrm>
          <a:prstGeom prst="roundRect">
            <a:avLst/>
          </a:prstGeom>
          <a:solidFill>
            <a:srgbClr val="C0000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ATK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36C98B60-FF9C-6E94-96D6-4FB90F2F11CE}"/>
              </a:ext>
            </a:extLst>
          </p:cNvPr>
          <p:cNvSpPr/>
          <p:nvPr/>
        </p:nvSpPr>
        <p:spPr>
          <a:xfrm>
            <a:off x="-6430794" y="4781486"/>
            <a:ext cx="1415282" cy="658646"/>
          </a:xfrm>
          <a:prstGeom prst="roundRect">
            <a:avLst/>
          </a:prstGeom>
          <a:solidFill>
            <a:srgbClr val="00B050"/>
          </a:solidFill>
          <a:effectLst>
            <a:outerShdw blurRad="50800" dist="76200" dir="2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/>
              <a:t>DEF</a:t>
            </a:r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51FE15BA-B39F-9F60-BEFB-86B990BE84BF}"/>
              </a:ext>
            </a:extLst>
          </p:cNvPr>
          <p:cNvGrpSpPr/>
          <p:nvPr/>
        </p:nvGrpSpPr>
        <p:grpSpPr>
          <a:xfrm>
            <a:off x="-10484869" y="3631287"/>
            <a:ext cx="1885915" cy="2047284"/>
            <a:chOff x="1911715" y="4488872"/>
            <a:chExt cx="1239513" cy="1418399"/>
          </a:xfrm>
        </p:grpSpPr>
        <p:pic>
          <p:nvPicPr>
            <p:cNvPr id="28" name="Elemento grafico 27" descr="Utente con riempimento a tinta unita">
              <a:extLst>
                <a:ext uri="{FF2B5EF4-FFF2-40B4-BE49-F238E27FC236}">
                  <a16:creationId xmlns:a16="http://schemas.microsoft.com/office/drawing/2014/main" id="{6B181D55-16DD-33F0-3031-7502A7093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942417" y="4698460"/>
              <a:ext cx="1208811" cy="1208811"/>
            </a:xfrm>
            <a:prstGeom prst="rect">
              <a:avLst/>
            </a:prstGeom>
          </p:spPr>
        </p:pic>
        <p:pic>
          <p:nvPicPr>
            <p:cNvPr id="29" name="Picture 12">
              <a:extLst>
                <a:ext uri="{FF2B5EF4-FFF2-40B4-BE49-F238E27FC236}">
                  <a16:creationId xmlns:a16="http://schemas.microsoft.com/office/drawing/2014/main" id="{AD5F4846-F897-6D01-A18E-C17A6025D9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8835" b="92830" l="10000" r="90000">
                          <a14:foregroundMark x1="43333" y1="9603" x2="56778" y2="9347"/>
                          <a14:foregroundMark x1="56778" y1="9347" x2="46556" y2="8835"/>
                          <a14:foregroundMark x1="33556" y1="90141" x2="48222" y2="91421"/>
                          <a14:foregroundMark x1="48222" y1="91421" x2="37889" y2="91037"/>
                          <a14:foregroundMark x1="37889" y1="91037" x2="48778" y2="92830"/>
                          <a14:foregroundMark x1="48778" y1="92830" x2="50222" y2="92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flipH="1">
              <a:off x="1911715" y="4488872"/>
              <a:ext cx="1208812" cy="1048979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D3F4B41A-9549-2741-FBFE-EF4F9C7E2570}"/>
              </a:ext>
            </a:extLst>
          </p:cNvPr>
          <p:cNvGrpSpPr/>
          <p:nvPr/>
        </p:nvGrpSpPr>
        <p:grpSpPr>
          <a:xfrm>
            <a:off x="-2641488" y="3794765"/>
            <a:ext cx="1691415" cy="1406607"/>
            <a:chOff x="9089106" y="2371557"/>
            <a:chExt cx="1371600" cy="1010137"/>
          </a:xfrm>
        </p:grpSpPr>
        <p:pic>
          <p:nvPicPr>
            <p:cNvPr id="31" name="Elemento grafico 30">
              <a:extLst>
                <a:ext uri="{FF2B5EF4-FFF2-40B4-BE49-F238E27FC236}">
                  <a16:creationId xmlns:a16="http://schemas.microsoft.com/office/drawing/2014/main" id="{F494BE24-0D55-F17B-341E-2059E6B0D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9360011" y="2371557"/>
              <a:ext cx="788829" cy="788829"/>
            </a:xfrm>
            <a:prstGeom prst="rect">
              <a:avLst/>
            </a:prstGeom>
          </p:spPr>
        </p:pic>
        <p:sp>
          <p:nvSpPr>
            <p:cNvPr id="32" name="CasellaDiTesto 31">
              <a:extLst>
                <a:ext uri="{FF2B5EF4-FFF2-40B4-BE49-F238E27FC236}">
                  <a16:creationId xmlns:a16="http://schemas.microsoft.com/office/drawing/2014/main" id="{BF4A795C-BA2F-B78E-BCFB-223D0F93A96B}"/>
                </a:ext>
              </a:extLst>
            </p:cNvPr>
            <p:cNvSpPr txBox="1"/>
            <p:nvPr/>
          </p:nvSpPr>
          <p:spPr>
            <a:xfrm>
              <a:off x="9089106" y="3116463"/>
              <a:ext cx="1371600" cy="265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 err="1"/>
                <a:t>Task.sol</a:t>
              </a:r>
              <a:endParaRPr lang="it-IT" dirty="0"/>
            </a:p>
          </p:txBody>
        </p:sp>
      </p:grpSp>
      <p:pic>
        <p:nvPicPr>
          <p:cNvPr id="33" name="Picture 2">
            <a:extLst>
              <a:ext uri="{FF2B5EF4-FFF2-40B4-BE49-F238E27FC236}">
                <a16:creationId xmlns:a16="http://schemas.microsoft.com/office/drawing/2014/main" id="{B6C427C0-7F36-BF18-7B49-82E6FFFC8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5097" y="2050636"/>
            <a:ext cx="1127539" cy="112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7A4A09AF-DB90-2B23-2E4D-353E35BC5AD5}"/>
              </a:ext>
            </a:extLst>
          </p:cNvPr>
          <p:cNvCxnSpPr>
            <a:cxnSpLocks/>
          </p:cNvCxnSpPr>
          <p:nvPr/>
        </p:nvCxnSpPr>
        <p:spPr>
          <a:xfrm flipV="1">
            <a:off x="-3045244" y="1878788"/>
            <a:ext cx="0" cy="3504997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1383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 animBg="1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-25376" y="0"/>
            <a:ext cx="12192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F113C35-D77E-82CA-CE66-01006B814653}"/>
              </a:ext>
            </a:extLst>
          </p:cNvPr>
          <p:cNvSpPr txBox="1"/>
          <p:nvPr/>
        </p:nvSpPr>
        <p:spPr>
          <a:xfrm>
            <a:off x="687788" y="560189"/>
            <a:ext cx="10816424" cy="769441"/>
          </a:xfrm>
          <a:prstGeom prst="rect">
            <a:avLst/>
          </a:prstGeom>
          <a:noFill/>
          <a:effectLst>
            <a:glow rad="228600">
              <a:schemeClr val="tx1"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2286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THANK YOU FOR THE ATTENTION!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F14E3BE-3F89-CAA7-3190-2D6E26BB69C9}"/>
              </a:ext>
            </a:extLst>
          </p:cNvPr>
          <p:cNvSpPr txBox="1"/>
          <p:nvPr/>
        </p:nvSpPr>
        <p:spPr>
          <a:xfrm>
            <a:off x="1518744" y="1541093"/>
            <a:ext cx="91545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Gotta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block’em</a:t>
            </a:r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endParaRPr lang="it-IT" sz="5400" b="1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Vote for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us</a:t>
            </a:r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ctr"/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candies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kitties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it-IT" sz="3600" i="1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6" name="Picture 8" descr="Transparent Cat Sticker - Transparent Cat Jump Stickers">
            <a:extLst>
              <a:ext uri="{FF2B5EF4-FFF2-40B4-BE49-F238E27FC236}">
                <a16:creationId xmlns:a16="http://schemas.microsoft.com/office/drawing/2014/main" id="{504014C7-01D6-BB33-5F7B-1FBA9D04E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5918" y="4321745"/>
            <a:ext cx="2143444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ransparent Cat Sticker - Transparent Cat Jump Stickers">
            <a:extLst>
              <a:ext uri="{FF2B5EF4-FFF2-40B4-BE49-F238E27FC236}">
                <a16:creationId xmlns:a16="http://schemas.microsoft.com/office/drawing/2014/main" id="{E99D54B3-DA67-55F9-BCF4-6A6FC62E9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163" y="4619611"/>
            <a:ext cx="2143444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 descr="Immagine che contiene pixel, Elementi grafici, Policromia, quadrato&#10;&#10;Descrizione generata automaticamente">
            <a:extLst>
              <a:ext uri="{FF2B5EF4-FFF2-40B4-BE49-F238E27FC236}">
                <a16:creationId xmlns:a16="http://schemas.microsoft.com/office/drawing/2014/main" id="{F9688AB1-404A-2950-5069-E507C92E845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" b="6003"/>
          <a:stretch/>
        </p:blipFill>
        <p:spPr>
          <a:xfrm>
            <a:off x="193153" y="5217671"/>
            <a:ext cx="2500479" cy="1504142"/>
          </a:xfrm>
          <a:prstGeom prst="rect">
            <a:avLst/>
          </a:prstGeom>
        </p:spPr>
      </p:pic>
      <p:pic>
        <p:nvPicPr>
          <p:cNvPr id="9" name="Immagine 8" descr="Immagine che contiene pixel, Elementi grafici, Policromia, quadrato&#10;&#10;Descrizione generata automaticamente">
            <a:extLst>
              <a:ext uri="{FF2B5EF4-FFF2-40B4-BE49-F238E27FC236}">
                <a16:creationId xmlns:a16="http://schemas.microsoft.com/office/drawing/2014/main" id="{DA0F43D5-1F93-EF4D-D1AA-4D534991992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" b="6003"/>
          <a:stretch/>
        </p:blipFill>
        <p:spPr>
          <a:xfrm flipH="1">
            <a:off x="9423016" y="5163715"/>
            <a:ext cx="2500479" cy="1504142"/>
          </a:xfrm>
          <a:prstGeom prst="rect">
            <a:avLst/>
          </a:prstGeom>
        </p:spPr>
      </p:pic>
      <p:pic>
        <p:nvPicPr>
          <p:cNvPr id="2050" name="Picture 2" descr="Candies Lollipops Sticker - Candies Lollipops Raining Candy Stickers">
            <a:extLst>
              <a:ext uri="{FF2B5EF4-FFF2-40B4-BE49-F238E27FC236}">
                <a16:creationId xmlns:a16="http://schemas.microsoft.com/office/drawing/2014/main" id="{44670347-54A0-6386-1C01-775CFA020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131" y="4288388"/>
            <a:ext cx="4372462" cy="257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131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-3048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24442" y="6143625"/>
            <a:ext cx="1146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Creativity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persona, vestiti, Viso umano, manica&#10;&#10;Descrizione generata automaticamente">
            <a:extLst>
              <a:ext uri="{FF2B5EF4-FFF2-40B4-BE49-F238E27FC236}">
                <a16:creationId xmlns:a16="http://schemas.microsoft.com/office/drawing/2014/main" id="{AC30305C-494F-7F43-68F2-CEF19AC449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083" b="69688" l="41875" r="73125">
                        <a14:foregroundMark x1="70078" y1="48958" x2="71641" y2="60104"/>
                        <a14:foregroundMark x1="71641" y1="60104" x2="63906" y2="67292"/>
                        <a14:foregroundMark x1="63906" y1="67292" x2="50781" y2="69167"/>
                        <a14:foregroundMark x1="50781" y1="69167" x2="44609" y2="68229"/>
                        <a14:foregroundMark x1="44609" y1="68229" x2="41875" y2="62083"/>
                        <a14:foregroundMark x1="41875" y1="62083" x2="42578" y2="59792"/>
                        <a14:foregroundMark x1="72031" y1="53333" x2="72344" y2="60417"/>
                        <a14:foregroundMark x1="72344" y1="60417" x2="70000" y2="67292"/>
                        <a14:foregroundMark x1="70000" y1="67292" x2="43516" y2="69375"/>
                        <a14:foregroundMark x1="72109" y1="70000" x2="71953" y2="54583"/>
                        <a14:foregroundMark x1="71953" y1="54583" x2="72734" y2="66563"/>
                        <a14:foregroundMark x1="72734" y1="66563" x2="67813" y2="70625"/>
                        <a14:foregroundMark x1="67813" y1="70625" x2="73125" y2="69688"/>
                        <a14:foregroundMark x1="73125" y1="69688" x2="72031" y2="52396"/>
                        <a14:foregroundMark x1="62422" y1="21042" x2="58438" y2="16563"/>
                        <a14:foregroundMark x1="58438" y1="16563" x2="53203" y2="17292"/>
                        <a14:foregroundMark x1="53203" y1="17292" x2="60234" y2="18958"/>
                        <a14:foregroundMark x1="60234" y1="18958" x2="53516" y2="21042"/>
                        <a14:foregroundMark x1="53516" y1="21042" x2="58672" y2="19167"/>
                        <a14:foregroundMark x1="58672" y1="19167" x2="52422" y2="19479"/>
                        <a14:foregroundMark x1="59453" y1="17083" x2="54063" y2="17083"/>
                        <a14:foregroundMark x1="54063" y1="17083" x2="56797" y2="17292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271" t="15764" r="25869" b="28718"/>
          <a:stretch/>
        </p:blipFill>
        <p:spPr>
          <a:xfrm flipH="1">
            <a:off x="7198214" y="582090"/>
            <a:ext cx="3538510" cy="4226513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37078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62537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9220" y="4517822"/>
            <a:ext cx="2682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Nicolò Dentale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1868948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Artwork and creativity. </a:t>
            </a:r>
          </a:p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The lion survivor, from </a:t>
            </a:r>
            <a:r>
              <a:rPr lang="en-GB" sz="2400" b="0" i="1" dirty="0" err="1">
                <a:effectLst/>
                <a:latin typeface="Open Sans" panose="020B0606030504020204" pitchFamily="34" charset="0"/>
              </a:rPr>
              <a:t>Ladispoli</a:t>
            </a:r>
            <a:r>
              <a:rPr lang="en-GB" sz="2400" b="0" i="1" dirty="0">
                <a:effectLst/>
                <a:latin typeface="Open Sans" panose="020B0606030504020204" pitchFamily="34" charset="0"/>
              </a:rPr>
              <a:t>.</a:t>
            </a:r>
            <a:endParaRPr lang="it-IT" sz="24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ennello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238364" y="5618524"/>
            <a:ext cx="554232" cy="554232"/>
          </a:xfrm>
          <a:prstGeom prst="rect">
            <a:avLst/>
          </a:prstGeom>
        </p:spPr>
      </p:pic>
      <p:pic>
        <p:nvPicPr>
          <p:cNvPr id="52" name="Elemento grafico 51" descr="Terminale cmd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90563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10" name="Immagine 9" descr="Immagine che contiene testo, scatola, contenitore, cartone animato&#10;&#10;Descrizione generata automaticamente">
            <a:extLst>
              <a:ext uri="{FF2B5EF4-FFF2-40B4-BE49-F238E27FC236}">
                <a16:creationId xmlns:a16="http://schemas.microsoft.com/office/drawing/2014/main" id="{E5CB36AA-EE02-6080-66E8-0510A522681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4053" y="2247722"/>
            <a:ext cx="657490" cy="974633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2054" name="Picture 6" descr="Headphone PNG Transparent Images Free Download | Vector Files | Pngtree">
            <a:extLst>
              <a:ext uri="{FF2B5EF4-FFF2-40B4-BE49-F238E27FC236}">
                <a16:creationId xmlns:a16="http://schemas.microsoft.com/office/drawing/2014/main" id="{79C47B0F-CA6C-5AA9-1A28-37390251A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520" y="2129528"/>
            <a:ext cx="1289909" cy="128990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astagne varietà marroni bio - Acquista online e ricevi a casa tua!">
            <a:extLst>
              <a:ext uri="{FF2B5EF4-FFF2-40B4-BE49-F238E27FC236}">
                <a16:creationId xmlns:a16="http://schemas.microsoft.com/office/drawing/2014/main" id="{5B4191C8-205F-77AB-5D02-AA7BF9CDE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305" y="2021047"/>
            <a:ext cx="1322803" cy="132280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72CEDFE-F5B5-5EE6-FC9B-EB1FC680195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6212" b="93423" l="1806" r="90000">
                        <a14:foregroundMark x1="49861" y1="36175" x2="47639" y2="43118"/>
                        <a14:foregroundMark x1="47639" y1="43118" x2="54167" y2="48112"/>
                        <a14:foregroundMark x1="13333" y1="90256" x2="9583" y2="75639"/>
                        <a14:foregroundMark x1="9583" y1="75639" x2="10833" y2="84653"/>
                        <a14:foregroundMark x1="10833" y1="84653" x2="17083" y2="90621"/>
                        <a14:foregroundMark x1="17083" y1="90621" x2="5833" y2="89403"/>
                        <a14:foregroundMark x1="5833" y1="89403" x2="48750" y2="92570"/>
                        <a14:foregroundMark x1="48750" y1="92570" x2="78194" y2="90743"/>
                        <a14:foregroundMark x1="78194" y1="90743" x2="80556" y2="89647"/>
                        <a14:foregroundMark x1="10972" y1="88794" x2="2083" y2="87454"/>
                        <a14:foregroundMark x1="2083" y1="87454" x2="3889" y2="88063"/>
                        <a14:foregroundMark x1="46389" y1="92935" x2="56250" y2="92692"/>
                        <a14:foregroundMark x1="56250" y1="92692" x2="45694" y2="92935"/>
                        <a14:foregroundMark x1="45694" y1="92935" x2="64028" y2="93544"/>
                        <a14:foregroundMark x1="64028" y1="93544" x2="41667" y2="93666"/>
                        <a14:foregroundMark x1="39583" y1="9866" x2="54722" y2="7674"/>
                        <a14:foregroundMark x1="54722" y1="7674" x2="44306" y2="8283"/>
                        <a14:foregroundMark x1="44306" y1="8283" x2="62917" y2="9866"/>
                        <a14:foregroundMark x1="62917" y1="9866" x2="52361" y2="7186"/>
                        <a14:foregroundMark x1="52361" y1="7186" x2="46389" y2="9013"/>
                        <a14:foregroundMark x1="47778" y1="8039" x2="55972" y2="6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3824" y="3511444"/>
            <a:ext cx="1019577" cy="1162601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137158E-0300-E223-0C63-3EDF67017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36667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 descr="Immagine che contiene vestiti, persona, articolazione, Danza&#10;&#10;Descrizione generata automaticamente">
            <a:extLst>
              <a:ext uri="{FF2B5EF4-FFF2-40B4-BE49-F238E27FC236}">
                <a16:creationId xmlns:a16="http://schemas.microsoft.com/office/drawing/2014/main" id="{4CFF89CA-2B81-45CB-1459-1B4D9761AA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0" t="20890" r="61087" b="32691"/>
          <a:stretch/>
        </p:blipFill>
        <p:spPr>
          <a:xfrm flipH="1">
            <a:off x="7121597" y="228726"/>
            <a:ext cx="3493929" cy="4276601"/>
          </a:xfrm>
          <a:prstGeom prst="rect">
            <a:avLst/>
          </a:prstGeom>
        </p:spPr>
      </p:pic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05204" y="614362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710984" y="61436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11961" y="4536448"/>
            <a:ext cx="37401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Carmelina De </a:t>
            </a:r>
            <a:r>
              <a:rPr lang="it-IT" sz="28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Lauso</a:t>
            </a:r>
            <a:endParaRPr lang="it-IT" sz="28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2071848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Study is my passion,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however, sleep is better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Web design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 descr="Artista (femminile)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32245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2050" name="Picture 2" descr="Air travel logo template. Travel logo on transparent background PNG -  Similar PNG">
            <a:extLst>
              <a:ext uri="{FF2B5EF4-FFF2-40B4-BE49-F238E27FC236}">
                <a16:creationId xmlns:a16="http://schemas.microsoft.com/office/drawing/2014/main" id="{CD7DC337-30B7-A761-0606-0C7D945EB2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0667" y1="34833" x2="35833" y2="36167"/>
                        <a14:foregroundMark x1="29167" y1="39500" x2="28833" y2="42000"/>
                        <a14:foregroundMark x1="53333" y1="32500" x2="53833" y2="35167"/>
                        <a14:foregroundMark x1="40333" y1="70333" x2="39833" y2="72167"/>
                        <a14:foregroundMark x1="34333" y1="52667" x2="35000" y2="53000"/>
                        <a14:foregroundMark x1="39333" y1="72833" x2="41833" y2="78167"/>
                        <a14:foregroundMark x1="50833" y1="67167" x2="52833" y2="72000"/>
                        <a14:foregroundMark x1="33167" y1="32167" x2="33333" y2="30000"/>
                        <a14:foregroundMark x1="52667" y1="65333" x2="53667" y2="69500"/>
                        <a14:foregroundMark x1="66167" y1="64667" x2="66333" y2="6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08" t="5422" r="9491" b="15287"/>
          <a:stretch/>
        </p:blipFill>
        <p:spPr bwMode="auto">
          <a:xfrm>
            <a:off x="1091984" y="2166631"/>
            <a:ext cx="1154767" cy="112901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yber Security PNGs for Free Download">
            <a:extLst>
              <a:ext uri="{FF2B5EF4-FFF2-40B4-BE49-F238E27FC236}">
                <a16:creationId xmlns:a16="http://schemas.microsoft.com/office/drawing/2014/main" id="{38CC0751-496E-1A4D-337F-20B29FE5B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331" y="2261913"/>
            <a:ext cx="962573" cy="96257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B26ABF7-44A8-D1DE-0A93-463A02F45352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875" y1="11700" x2="57375" y2="29500"/>
                        <a14:foregroundMark x1="57375" y1="29500" x2="68375" y2="29900"/>
                        <a14:foregroundMark x1="68375" y1="29900" x2="74125" y2="23900"/>
                        <a14:foregroundMark x1="74125" y1="23900" x2="55375" y2="17800"/>
                        <a14:foregroundMark x1="55375" y1="17800" x2="74250" y2="20600"/>
                        <a14:foregroundMark x1="74250" y1="20600" x2="83875" y2="25800"/>
                        <a14:foregroundMark x1="83875" y1="25800" x2="69250" y2="41300"/>
                        <a14:foregroundMark x1="69250" y1="41300" x2="52375" y2="39300"/>
                        <a14:foregroundMark x1="46000" y1="13800" x2="55500" y2="19300"/>
                        <a14:foregroundMark x1="65500" y1="21800" x2="73125" y2="33800"/>
                        <a14:foregroundMark x1="75500" y1="19700" x2="78000" y2="19700"/>
                        <a14:foregroundMark x1="70500" y1="24900" x2="70625" y2="28100"/>
                        <a14:foregroundMark x1="64375" y1="17500" x2="59750" y2="16100"/>
                        <a14:foregroundMark x1="54875" y1="21000" x2="48750" y2="32000"/>
                        <a14:foregroundMark x1="48750" y1="32000" x2="59625" y2="29000"/>
                        <a14:foregroundMark x1="59625" y1="29000" x2="58250" y2="21900"/>
                        <a14:foregroundMark x1="58250" y1="21900" x2="55500" y2="22200"/>
                        <a14:foregroundMark x1="58375" y1="20800" x2="46375" y2="28400"/>
                        <a14:foregroundMark x1="46375" y1="28400" x2="51125" y2="34900"/>
                        <a14:foregroundMark x1="51125" y1="34900" x2="64250" y2="29400"/>
                        <a14:foregroundMark x1="64250" y1="29400" x2="57125" y2="19900"/>
                        <a14:foregroundMark x1="57125" y1="19900" x2="46125" y2="25100"/>
                        <a14:foregroundMark x1="46125" y1="25100" x2="46500" y2="31300"/>
                        <a14:foregroundMark x1="55875" y1="20700" x2="64625" y2="31600"/>
                        <a14:foregroundMark x1="64625" y1="31600" x2="49625" y2="33900"/>
                        <a14:foregroundMark x1="49625" y1="33900" x2="45250" y2="26400"/>
                        <a14:foregroundMark x1="45250" y1="26400" x2="45875" y2="25000"/>
                        <a14:foregroundMark x1="51250" y1="22200" x2="44875" y2="27300"/>
                        <a14:foregroundMark x1="44875" y1="27300" x2="51375" y2="35300"/>
                        <a14:foregroundMark x1="51375" y1="35300" x2="44500" y2="28600"/>
                        <a14:foregroundMark x1="44500" y1="28600" x2="54000" y2="25400"/>
                        <a14:foregroundMark x1="54000" y1="25400" x2="64500" y2="26300"/>
                        <a14:foregroundMark x1="64500" y1="26300" x2="57750" y2="19500"/>
                        <a14:foregroundMark x1="57750" y1="19500" x2="45375" y2="32500"/>
                        <a14:foregroundMark x1="45375" y1="32500" x2="59750" y2="37000"/>
                        <a14:foregroundMark x1="59750" y1="37000" x2="53875" y2="35800"/>
                        <a14:foregroundMark x1="43875" y1="10800" x2="46000" y2="14300"/>
                        <a14:foregroundMark x1="47250" y1="16800" x2="50375" y2="20000"/>
                        <a14:foregroundMark x1="45125" y1="36700" x2="66375" y2="42600"/>
                        <a14:foregroundMark x1="66375" y1="42600" x2="44875" y2="38300"/>
                        <a14:foregroundMark x1="44875" y1="38300" x2="64750" y2="41500"/>
                        <a14:foregroundMark x1="66500" y1="42400" x2="73125" y2="43600"/>
                        <a14:foregroundMark x1="73250" y1="35000" x2="71500" y2="35400"/>
                        <a14:foregroundMark x1="76375" y1="18500" x2="76375" y2="18900"/>
                        <a14:foregroundMark x1="72625" y1="26400" x2="71125" y2="35100"/>
                        <a14:foregroundMark x1="71125" y1="35100" x2="70875" y2="33900"/>
                        <a14:foregroundMark x1="65125" y1="17600" x2="57875" y2="16100"/>
                        <a14:foregroundMark x1="72375" y1="23100" x2="69750" y2="25000"/>
                        <a14:foregroundMark x1="71125" y1="32900" x2="72250" y2="36500"/>
                        <a14:foregroundMark x1="61000" y1="16800" x2="58375" y2="15700"/>
                      </a14:backgroundRemoval>
                    </a14:imgEffect>
                  </a14:imgLayer>
                </a14:imgProps>
              </a:ext>
            </a:extLst>
          </a:blip>
          <a:srcRect b="25663"/>
          <a:stretch/>
        </p:blipFill>
        <p:spPr>
          <a:xfrm rot="20262039">
            <a:off x="3844457" y="2075197"/>
            <a:ext cx="1202651" cy="1117526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30DAE30-474C-BB12-8B2A-ED662A2FBDA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8870" y="3578798"/>
            <a:ext cx="1246640" cy="1088862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EB1435B-6513-C1FA-CFB6-7792FEF4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67858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466"/>
          <a:stretch/>
        </p:blipFill>
        <p:spPr>
          <a:xfrm>
            <a:off x="6829046" y="212758"/>
            <a:ext cx="4224003" cy="4842782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18031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88375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808379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6007211" y="4532320"/>
            <a:ext cx="2424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Mattia Russo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1918968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The mind and the arm,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smooth operator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4151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6146" name="Picture 2" descr="Programmer - Free computer icons">
            <a:extLst>
              <a:ext uri="{FF2B5EF4-FFF2-40B4-BE49-F238E27FC236}">
                <a16:creationId xmlns:a16="http://schemas.microsoft.com/office/drawing/2014/main" id="{C0920295-FC7D-FE8A-DD8E-365A40724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26" y="2212721"/>
            <a:ext cx="1034795" cy="103479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arlos Sainz Jr. - Bio, News, Foto e Video">
            <a:extLst>
              <a:ext uri="{FF2B5EF4-FFF2-40B4-BE49-F238E27FC236}">
                <a16:creationId xmlns:a16="http://schemas.microsoft.com/office/drawing/2014/main" id="{5D1196C7-8B2A-F941-F698-64F861C6DC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6375" b="95750" l="10000" r="90000">
                        <a14:foregroundMark x1="40333" y1="9125" x2="46417" y2="7500"/>
                        <a14:foregroundMark x1="46417" y1="7500" x2="41833" y2="6375"/>
                        <a14:foregroundMark x1="21833" y1="95375" x2="46833" y2="95875"/>
                        <a14:foregroundMark x1="46833" y1="95875" x2="63000" y2="95750"/>
                        <a14:foregroundMark x1="63000" y1="95750" x2="63000" y2="95750"/>
                        <a14:foregroundMark x1="74750" y1="82875" x2="76333" y2="84250"/>
                        <a14:foregroundMark x1="21917" y1="82750" x2="22500" y2="8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58" t="-1847" r="19214" b="1847"/>
          <a:stretch/>
        </p:blipFill>
        <p:spPr bwMode="auto">
          <a:xfrm>
            <a:off x="2458569" y="2098900"/>
            <a:ext cx="1172098" cy="120348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Original Silver Water Bottle - Proworks Bottles">
            <a:extLst>
              <a:ext uri="{FF2B5EF4-FFF2-40B4-BE49-F238E27FC236}">
                <a16:creationId xmlns:a16="http://schemas.microsoft.com/office/drawing/2014/main" id="{8B4662CB-3B6A-B19A-490C-AF0D2A706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7369">
            <a:off x="1015533" y="3461207"/>
            <a:ext cx="1289908" cy="1289908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Monochrome Backend Development Icon For Apps Logos And Web Design Vector,  Interface, Backend Development, Coding PNG and Vector with Transparent  Background for Free Download">
            <a:extLst>
              <a:ext uri="{FF2B5EF4-FFF2-40B4-BE49-F238E27FC236}">
                <a16:creationId xmlns:a16="http://schemas.microsoft.com/office/drawing/2014/main" id="{422C4144-53B5-137F-7628-6B37367B6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29067" y1="17500" x2="32267" y2="32222"/>
                        <a14:foregroundMark x1="27467" y1="33056" x2="36000" y2="27500"/>
                        <a14:foregroundMark x1="19200" y1="23889" x2="34933" y2="26667"/>
                        <a14:foregroundMark x1="34933" y1="26667" x2="34933" y2="24167"/>
                        <a14:foregroundMark x1="40267" y1="23333" x2="21600" y2="38611"/>
                        <a14:foregroundMark x1="21600" y1="38611" x2="19733" y2="37778"/>
                        <a14:foregroundMark x1="20267" y1="32778" x2="33333" y2="35556"/>
                        <a14:foregroundMark x1="37600" y1="35556" x2="32800" y2="35000"/>
                        <a14:foregroundMark x1="25600" y1="60833" x2="21067" y2="76667"/>
                        <a14:foregroundMark x1="21067" y1="76667" x2="21600" y2="76667"/>
                        <a14:foregroundMark x1="26400" y1="70833" x2="26400" y2="73611"/>
                        <a14:foregroundMark x1="58933" y1="66944" x2="73333" y2="7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77" y="2135386"/>
            <a:ext cx="1269999" cy="121919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>
            <a:extLst>
              <a:ext uri="{FF2B5EF4-FFF2-40B4-BE49-F238E27FC236}">
                <a16:creationId xmlns:a16="http://schemas.microsoft.com/office/drawing/2014/main" id="{9E9671EA-06E2-BFC7-C678-B9E59CAA9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339" y="3607535"/>
            <a:ext cx="1015237" cy="101523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E973DCD-991C-61B7-2ABC-04A89B908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32210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18" r="21073"/>
          <a:stretch/>
        </p:blipFill>
        <p:spPr>
          <a:xfrm>
            <a:off x="6770621" y="192903"/>
            <a:ext cx="4068323" cy="4264939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748764" y="6143625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64121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20591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8889" y="4536448"/>
            <a:ext cx="3360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Claudio Schiavella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1884561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>
                <a:latin typeface="Open Sans" panose="020B0606030504020204" pitchFamily="34" charset="0"/>
              </a:rPr>
              <a:t>Commitment, passion, </a:t>
            </a:r>
            <a:r>
              <a:rPr lang="en-GB" sz="2400" i="1" dirty="0" err="1">
                <a:latin typeface="Open Sans" panose="020B0606030504020204" pitchFamily="34" charset="0"/>
              </a:rPr>
              <a:t>stakanovism</a:t>
            </a:r>
            <a:r>
              <a:rPr lang="en-GB" sz="2400" i="1" dirty="0">
                <a:latin typeface="Open Sans" panose="020B0606030504020204" pitchFamily="34" charset="0"/>
              </a:rPr>
              <a:t> and lots of anxiety.</a:t>
            </a:r>
            <a:endParaRPr lang="it-IT" sz="2400" i="1" dirty="0">
              <a:latin typeface="Open Sans" panose="020B0606030504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resentazione multimediale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07152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17256" y="5564952"/>
            <a:ext cx="622189" cy="622189"/>
          </a:xfrm>
          <a:prstGeom prst="rect">
            <a:avLst/>
          </a:prstGeom>
        </p:spPr>
      </p:pic>
      <p:pic>
        <p:nvPicPr>
          <p:cNvPr id="54" name="Elemento grafico 53" descr="Robot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235622" y="5599588"/>
            <a:ext cx="572612" cy="572612"/>
          </a:xfrm>
          <a:prstGeom prst="rect">
            <a:avLst/>
          </a:prstGeom>
        </p:spPr>
      </p:pic>
      <p:pic>
        <p:nvPicPr>
          <p:cNvPr id="1026" name="Picture 2" descr="Math Books PNG Images With Transparent Background | Free Download On Lovepik">
            <a:extLst>
              <a:ext uri="{FF2B5EF4-FFF2-40B4-BE49-F238E27FC236}">
                <a16:creationId xmlns:a16="http://schemas.microsoft.com/office/drawing/2014/main" id="{8FEC6A91-A2F2-DA2C-3C4A-022CFCCA3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52" y="2084120"/>
            <a:ext cx="1272439" cy="127243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otball png | Exclusive Deals and Offers | sreesundareswara.com">
            <a:extLst>
              <a:ext uri="{FF2B5EF4-FFF2-40B4-BE49-F238E27FC236}">
                <a16:creationId xmlns:a16="http://schemas.microsoft.com/office/drawing/2014/main" id="{A00385ED-2419-0D81-AF73-00328952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000" b="95500" l="7500" r="93167">
                        <a14:foregroundMark x1="33833" y1="9000" x2="44333" y2="7500"/>
                        <a14:foregroundMark x1="44333" y1="7500" x2="68000" y2="10167"/>
                        <a14:foregroundMark x1="68000" y1="10167" x2="87333" y2="44333"/>
                        <a14:foregroundMark x1="87333" y1="44333" x2="90833" y2="60500"/>
                        <a14:foregroundMark x1="90833" y1="60500" x2="85000" y2="75500"/>
                        <a14:foregroundMark x1="85000" y1="75500" x2="78000" y2="83000"/>
                        <a14:foregroundMark x1="78000" y1="83000" x2="57500" y2="91500"/>
                        <a14:foregroundMark x1="57500" y1="91500" x2="38500" y2="91833"/>
                        <a14:foregroundMark x1="38500" y1="91833" x2="9333" y2="69000"/>
                        <a14:foregroundMark x1="9333" y1="69000" x2="7500" y2="54000"/>
                        <a14:foregroundMark x1="7500" y1="54000" x2="21500" y2="28167"/>
                        <a14:foregroundMark x1="21500" y1="28167" x2="50000" y2="31667"/>
                        <a14:foregroundMark x1="50000" y1="31667" x2="44000" y2="38333"/>
                        <a14:foregroundMark x1="44000" y1="38333" x2="57000" y2="34833"/>
                        <a14:foregroundMark x1="57000" y1="34833" x2="66333" y2="35333"/>
                        <a14:foregroundMark x1="66333" y1="35333" x2="60500" y2="28833"/>
                        <a14:foregroundMark x1="60500" y1="28833" x2="61333" y2="25833"/>
                        <a14:foregroundMark x1="71333" y1="38000" x2="59500" y2="47833"/>
                        <a14:foregroundMark x1="59500" y1="47833" x2="57833" y2="42833"/>
                        <a14:foregroundMark x1="95000" y1="45000" x2="93167" y2="54833"/>
                        <a14:foregroundMark x1="93167" y1="54833" x2="92500" y2="49500"/>
                        <a14:foregroundMark x1="66000" y1="6000" x2="41000" y2="7667"/>
                        <a14:foregroundMark x1="55000" y1="93500" x2="44000" y2="95167"/>
                        <a14:foregroundMark x1="44000" y1="95167" x2="43667" y2="95500"/>
                        <a14:foregroundMark x1="31333" y1="9000" x2="33833" y2="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765" y="2249318"/>
            <a:ext cx="987764" cy="987764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nsparent Clash Of Clan Logo Png - Clash Of Clans Logo Transparent, Png  Download is free transparent … | Clash of clans logo, Clash of clans, Clash  of clans cheat">
            <a:extLst>
              <a:ext uri="{FF2B5EF4-FFF2-40B4-BE49-F238E27FC236}">
                <a16:creationId xmlns:a16="http://schemas.microsoft.com/office/drawing/2014/main" id="{B07D085D-A6CB-F152-22AD-A55CEE65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4801" b="92120" l="6977" r="92442">
                        <a14:foregroundMark x1="46395" y1="33967" x2="44884" y2="34783"/>
                        <a14:foregroundMark x1="46628" y1="32699" x2="47326" y2="32699"/>
                        <a14:foregroundMark x1="35930" y1="92120" x2="34186" y2="90851"/>
                        <a14:foregroundMark x1="73372" y1="41214" x2="70000" y2="41214"/>
                        <a14:foregroundMark x1="8721" y1="52899" x2="11628" y2="49457"/>
                        <a14:foregroundMark x1="38837" y1="7518" x2="59651" y2="8696"/>
                        <a14:foregroundMark x1="59651" y1="8696" x2="55581" y2="8152"/>
                        <a14:foregroundMark x1="91047" y1="20018" x2="91628" y2="29167"/>
                        <a14:foregroundMark x1="91628" y1="29167" x2="92674" y2="21739"/>
                        <a14:foregroundMark x1="92674" y1="21739" x2="92209" y2="22192"/>
                        <a14:foregroundMark x1="73372" y1="40851" x2="69767" y2="43116"/>
                        <a14:foregroundMark x1="82674" y1="13225" x2="42442" y2="4801"/>
                        <a14:foregroundMark x1="42442" y1="4801" x2="73372" y2="8786"/>
                        <a14:foregroundMark x1="73372" y1="8786" x2="78140" y2="11232"/>
                        <a14:foregroundMark x1="36512" y1="6975" x2="38372" y2="6250"/>
                        <a14:foregroundMark x1="7791" y1="74185" x2="10116" y2="72736"/>
                        <a14:foregroundMark x1="6977" y1="53804" x2="9302" y2="53895"/>
                        <a14:foregroundMark x1="9389" y1="43420" x2="9884" y2="42482"/>
                        <a14:foregroundMark x1="7209" y1="47554" x2="7576" y2="46858"/>
                        <a14:backgroundMark x1="46214" y1="33206" x2="45233" y2="33333"/>
                        <a14:backgroundMark x1="10116" y1="45199" x2="10116" y2="42844"/>
                        <a14:backgroundMark x1="9302" y1="45199" x2="9302" y2="45290"/>
                        <a14:backgroundMark x1="8605" y1="44022" x2="6977" y2="46649"/>
                        <a14:backgroundMark x1="9651" y1="43659" x2="6977" y2="46196"/>
                        <a14:backgroundMark x1="8605" y1="43841" x2="10116" y2="45743"/>
                        <a14:backgroundMark x1="10465" y1="43297" x2="10465" y2="43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27229" y="3535737"/>
            <a:ext cx="890884" cy="114372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7FE44F3-71D2-833A-4CE3-13E2AABDC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835" b="92830" l="10000" r="90000">
                        <a14:foregroundMark x1="43333" y1="9603" x2="56778" y2="9347"/>
                        <a14:foregroundMark x1="56778" y1="9347" x2="46556" y2="8835"/>
                        <a14:foregroundMark x1="33556" y1="90141" x2="48222" y2="91421"/>
                        <a14:foregroundMark x1="48222" y1="91421" x2="37889" y2="91037"/>
                        <a14:foregroundMark x1="37889" y1="91037" x2="48778" y2="92830"/>
                        <a14:foregroundMark x1="48778" y1="92830" x2="50222" y2="923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71102" y="2095350"/>
            <a:ext cx="1459908" cy="126687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ood PNG Images | Free PNG Vector Graphics, Effects &amp; Backgrounds - rawpixel">
            <a:extLst>
              <a:ext uri="{FF2B5EF4-FFF2-40B4-BE49-F238E27FC236}">
                <a16:creationId xmlns:a16="http://schemas.microsoft.com/office/drawing/2014/main" id="{0E9407A3-5BEC-3FAB-E245-B0E889F7C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44" b="90807" l="10000" r="90000">
                        <a14:foregroundMark x1="57375" y1="43715" x2="66250" y2="48968"/>
                        <a14:foregroundMark x1="66250" y1="48968" x2="67500" y2="50657"/>
                        <a14:foregroundMark x1="69875" y1="44465" x2="69875" y2="44465"/>
                        <a14:foregroundMark x1="79250" y1="57974" x2="82375" y2="59287"/>
                        <a14:foregroundMark x1="28000" y1="21764" x2="38625" y2="16698"/>
                        <a14:foregroundMark x1="38625" y1="16698" x2="59125" y2="15947"/>
                        <a14:foregroundMark x1="59125" y1="15947" x2="40875" y2="14447"/>
                        <a14:foregroundMark x1="40875" y1="14447" x2="35875" y2="16886"/>
                        <a14:foregroundMark x1="35625" y1="16510" x2="26625" y2="21951"/>
                        <a14:foregroundMark x1="29625" y1="89869" x2="42875" y2="87805"/>
                        <a14:foregroundMark x1="42875" y1="87805" x2="63500" y2="90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762" y="3627079"/>
            <a:ext cx="1358605" cy="90517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0999C532-C5D6-2569-35D9-9C0BDF86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7887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20" name="Immagine 19" descr="Immagine che contiene persona, Viso umano, uomo, sorriso&#10;&#10;Descrizione generata automaticamente">
            <a:extLst>
              <a:ext uri="{FF2B5EF4-FFF2-40B4-BE49-F238E27FC236}">
                <a16:creationId xmlns:a16="http://schemas.microsoft.com/office/drawing/2014/main" id="{37232E41-86AA-ABEB-FD72-613E674C4D8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9375" l="0" r="98192">
                        <a14:foregroundMark x1="31015" y1="69531" x2="13352" y2="79141"/>
                        <a14:foregroundMark x1="13352" y1="79141" x2="23505" y2="70000"/>
                        <a14:foregroundMark x1="23505" y1="70000" x2="8484" y2="71172"/>
                        <a14:foregroundMark x1="8484" y1="71172" x2="35188" y2="70781"/>
                        <a14:foregroundMark x1="35188" y1="70781" x2="19193" y2="82656"/>
                        <a14:foregroundMark x1="19193" y1="82656" x2="33519" y2="78359"/>
                        <a14:foregroundMark x1="33519" y1="78359" x2="39221" y2="88203"/>
                        <a14:foregroundMark x1="39221" y1="88203" x2="55355" y2="90313"/>
                        <a14:foregroundMark x1="55355" y1="90313" x2="75382" y2="87969"/>
                        <a14:foregroundMark x1="75382" y1="87969" x2="87204" y2="83672"/>
                        <a14:foregroundMark x1="87204" y1="83672" x2="80250" y2="72734"/>
                        <a14:foregroundMark x1="86905" y1="66860" x2="92907" y2="61563"/>
                        <a14:foregroundMark x1="80250" y1="72734" x2="85208" y2="68357"/>
                        <a14:foregroundMark x1="92907" y1="61563" x2="94159" y2="86016"/>
                        <a14:foregroundMark x1="94159" y1="86016" x2="85814" y2="94531"/>
                        <a14:foregroundMark x1="85814" y1="94531" x2="77191" y2="80234"/>
                        <a14:foregroundMark x1="77191" y1="80234" x2="64256" y2="80313"/>
                        <a14:foregroundMark x1="64256" y1="80313" x2="22949" y2="90391"/>
                        <a14:foregroundMark x1="22949" y1="90391" x2="31989" y2="95703"/>
                        <a14:foregroundMark x1="31989" y1="95703" x2="38943" y2="96172"/>
                        <a14:foregroundMark x1="41864" y1="63203" x2="51460" y2="63750"/>
                        <a14:foregroundMark x1="49513" y1="61875" x2="37691" y2="71328"/>
                        <a14:foregroundMark x1="97914" y1="71719" x2="91238" y2="96797"/>
                        <a14:foregroundMark x1="91238" y1="96797" x2="99305" y2="82266"/>
                        <a14:foregroundMark x1="99305" y1="82266" x2="99305" y2="93984"/>
                        <a14:foregroundMark x1="99305" y1="93984" x2="19750" y2="96172"/>
                        <a14:foregroundMark x1="19750" y1="96172" x2="7232" y2="87578"/>
                        <a14:foregroundMark x1="7232" y1="87578" x2="13630" y2="80234"/>
                        <a14:foregroundMark x1="97636" y1="71328" x2="91516" y2="93906"/>
                        <a14:foregroundMark x1="91516" y1="93906" x2="95132" y2="73438"/>
                        <a14:foregroundMark x1="95132" y1="73438" x2="96245" y2="94297"/>
                        <a14:foregroundMark x1="96245" y1="94297" x2="86787" y2="99375"/>
                        <a14:foregroundMark x1="86787" y1="99375" x2="3338" y2="99531"/>
                        <a14:foregroundMark x1="98331" y1="69844" x2="93324" y2="94297"/>
                        <a14:foregroundMark x1="974" y1="97109" x2="0" y2="96328"/>
                        <a14:backgroundMark x1="10292" y1="31172" x2="18359" y2="48594"/>
                        <a14:backgroundMark x1="18359" y1="48594" x2="11822" y2="55234"/>
                        <a14:backgroundMark x1="11822" y1="55234" x2="18776" y2="34844"/>
                        <a14:backgroundMark x1="18776" y1="34844" x2="49930" y2="28359"/>
                        <a14:backgroundMark x1="49930" y1="28359" x2="75243" y2="32891"/>
                        <a14:backgroundMark x1="75243" y1="32891" x2="83727" y2="39531"/>
                        <a14:backgroundMark x1="83727" y1="39531" x2="81085" y2="54141"/>
                        <a14:backgroundMark x1="74826" y1="63047" x2="81085" y2="57266"/>
                        <a14:backgroundMark x1="82754" y1="66328" x2="83727" y2="67266"/>
                        <a14:backgroundMark x1="84423" y1="66875" x2="84423" y2="66875"/>
                        <a14:backgroundMark x1="85396" y1="67266" x2="85396" y2="67266"/>
                        <a14:backgroundMark x1="88039" y1="67266" x2="88039" y2="67266"/>
                        <a14:backgroundMark x1="86092" y1="67656" x2="84145" y2="66719"/>
                        <a14:backgroundMark x1="85814" y1="67656" x2="86092" y2="66563"/>
                        <a14:backgroundMark x1="87065" y1="66875" x2="86787" y2="67813"/>
                        <a14:backgroundMark x1="35327" y1="43203" x2="35327" y2="42656"/>
                        <a14:backgroundMark x1="36579" y1="41172" x2="35049" y2="435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996" b="-1"/>
          <a:stretch/>
        </p:blipFill>
        <p:spPr>
          <a:xfrm>
            <a:off x="7117089" y="360044"/>
            <a:ext cx="3468965" cy="4137941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851358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64121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070524" y="61436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2920" y="4535902"/>
            <a:ext cx="33201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Nicholas Urbanelli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2078401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>
                <a:latin typeface="Open Sans" panose="020B0606030504020204" pitchFamily="34" charset="0"/>
              </a:rPr>
              <a:t>Study is a </a:t>
            </a:r>
            <a:r>
              <a:rPr lang="en-GB" sz="2400" i="1" dirty="0" err="1">
                <a:latin typeface="Open Sans" panose="020B0606030504020204" pitchFamily="34" charset="0"/>
              </a:rPr>
              <a:t>gray</a:t>
            </a:r>
            <a:r>
              <a:rPr lang="en-GB" sz="2400" i="1" dirty="0">
                <a:latin typeface="Open Sans" panose="020B0606030504020204" pitchFamily="34" charset="0"/>
              </a:rPr>
              <a:t> apostrophe between sea and vacation.</a:t>
            </a:r>
            <a:endParaRPr lang="it-IT" sz="2400" i="1" dirty="0">
              <a:latin typeface="Open Sans" panose="020B0606030504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107152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2817256" y="5564952"/>
            <a:ext cx="622189" cy="622189"/>
          </a:xfrm>
          <a:prstGeom prst="rect">
            <a:avLst/>
          </a:prstGeom>
        </p:spPr>
      </p:pic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235622" y="5599588"/>
            <a:ext cx="572612" cy="57261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FEC6A91-A2F2-DA2C-3C4A-022CFCCA3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42133" y="2189610"/>
            <a:ext cx="1038539" cy="102547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0385ED-2419-0D81-AF73-00328952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19464" y="2249318"/>
            <a:ext cx="982365" cy="987764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C29386E-2EA9-106E-B794-39F404711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6</a:t>
            </a:fld>
            <a:endParaRPr lang="it-IT"/>
          </a:p>
        </p:txBody>
      </p:sp>
      <p:pic>
        <p:nvPicPr>
          <p:cNvPr id="16" name="Picture 4" descr="Video Game PNG Transparent Images Free Download | Vector Files | Pngtree">
            <a:extLst>
              <a:ext uri="{FF2B5EF4-FFF2-40B4-BE49-F238E27FC236}">
                <a16:creationId xmlns:a16="http://schemas.microsoft.com/office/drawing/2014/main" id="{B3F1F41D-ED75-A2EC-82B4-DB4F5C1E5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667" y1="31667" x2="49500" y2="29583"/>
                        <a14:foregroundMark x1="49500" y1="29583" x2="68583" y2="37167"/>
                        <a14:foregroundMark x1="68583" y1="37167" x2="48333" y2="24583"/>
                        <a14:foregroundMark x1="48333" y1="24583" x2="58500" y2="24750"/>
                        <a14:foregroundMark x1="58500" y1="24750" x2="70000" y2="30250"/>
                        <a14:foregroundMark x1="70000" y1="30250" x2="67250" y2="31083"/>
                        <a14:foregroundMark x1="76667" y1="32583" x2="47417" y2="22750"/>
                        <a14:foregroundMark x1="58495" y1="23491" x2="35917" y2="17583"/>
                        <a14:foregroundMark x1="77000" y1="28333" x2="75899" y2="28045"/>
                        <a14:foregroundMark x1="51500" y1="18333" x2="41462" y2="15032"/>
                        <a14:foregroundMark x1="81500" y1="33667" x2="65000" y2="39667"/>
                        <a14:foregroundMark x1="41083" y1="37250" x2="37250" y2="35167"/>
                        <a14:foregroundMark x1="40917" y1="34083" x2="43667" y2="28667"/>
                        <a14:foregroundMark x1="43667" y1="31667" x2="47250" y2="38667"/>
                        <a14:foregroundMark x1="44667" y1="35333" x2="49250" y2="38500"/>
                        <a14:foregroundMark x1="48167" y1="33333" x2="48500" y2="35750"/>
                        <a14:foregroundMark x1="47750" y1="30000" x2="46667" y2="34083"/>
                        <a14:foregroundMark x1="48667" y1="32000" x2="48667" y2="34083"/>
                        <a14:foregroundMark x1="46333" y1="33000" x2="34667" y2="33000"/>
                        <a14:foregroundMark x1="46500" y1="32417" x2="53333" y2="33917"/>
                        <a14:foregroundMark x1="51833" y1="32250" x2="50000" y2="32417"/>
                        <a14:foregroundMark x1="51083" y1="32250" x2="47750" y2="30917"/>
                        <a14:foregroundMark x1="47000" y1="31500" x2="44667" y2="32250"/>
                        <a14:backgroundMark x1="57818" y1="31441" x2="57905" y2="31439"/>
                        <a14:backgroundMark x1="57902" y1="31437" x2="57814" y2="31439"/>
                        <a14:backgroundMark x1="50917" y1="11333" x2="58583" y2="17417"/>
                        <a14:backgroundMark x1="58583" y1="17417" x2="74250" y2="22250"/>
                        <a14:backgroundMark x1="74250" y1="22250" x2="77583" y2="21083"/>
                        <a14:backgroundMark x1="77000" y1="24083" x2="70250" y2="25750"/>
                        <a14:backgroundMark x1="70250" y1="25750" x2="60667" y2="22000"/>
                        <a14:backgroundMark x1="60667" y1="22000" x2="44833" y2="12250"/>
                        <a14:backgroundMark x1="40167" y1="12417" x2="65000" y2="21417"/>
                        <a14:backgroundMark x1="65000" y1="21417" x2="71167" y2="25583"/>
                        <a14:backgroundMark x1="71167" y1="25583" x2="75583" y2="25000"/>
                        <a14:backgroundMark x1="75583" y1="27417" x2="45667" y2="14167"/>
                        <a14:backgroundMark x1="45667" y1="14167" x2="38500" y2="13667"/>
                        <a14:backgroundMark x1="50167" y1="13333" x2="57000" y2="16667"/>
                        <a14:backgroundMark x1="62250" y1="16833" x2="79417" y2="23000"/>
                        <a14:backgroundMark x1="75333" y1="23917" x2="70167" y2="24083"/>
                        <a14:backgroundMark x1="73000" y1="24083" x2="73667" y2="24083"/>
                        <a14:backgroundMark x1="73167" y1="25750" x2="64667" y2="24667"/>
                        <a14:backgroundMark x1="64667" y1="24667" x2="71083" y2="27250"/>
                        <a14:backgroundMark x1="73667" y1="27250" x2="58500" y2="23500"/>
                        <a14:backgroundMark x1="40333" y1="95583" x2="50417" y2="96250"/>
                        <a14:backgroundMark x1="50417" y1="96250" x2="32250" y2="94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6102" y="2122853"/>
            <a:ext cx="1266875" cy="1266875"/>
          </a:xfrm>
          <a:prstGeom prst="rect">
            <a:avLst/>
          </a:prstGeom>
          <a:noFill/>
          <a:effectLst>
            <a:outerShdw blurRad="254000" dist="177800" dir="2700000" algn="ctr" rotWithShape="0">
              <a:srgbClr val="000000">
                <a:alpha val="74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Cloud Computing Icon png download - 751*639 - Free Transparent Cloud  Computing png Download. - CleanPNG / KissPNG">
            <a:extLst>
              <a:ext uri="{FF2B5EF4-FFF2-40B4-BE49-F238E27FC236}">
                <a16:creationId xmlns:a16="http://schemas.microsoft.com/office/drawing/2014/main" id="{6AA5CA3F-CC76-6F03-B478-FA245257F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844" b="90000" l="10000" r="90000">
                        <a14:foregroundMark x1="20333" y1="52656" x2="23889" y2="39219"/>
                        <a14:foregroundMark x1="23889" y1="39219" x2="36000" y2="23281"/>
                        <a14:foregroundMark x1="36000" y1="23281" x2="43667" y2="20156"/>
                        <a14:foregroundMark x1="43667" y1="20156" x2="53333" y2="21250"/>
                        <a14:foregroundMark x1="53333" y1="21250" x2="67667" y2="32188"/>
                        <a14:foregroundMark x1="67667" y1="32188" x2="70556" y2="39844"/>
                        <a14:foregroundMark x1="70556" y1="39844" x2="77556" y2="47500"/>
                        <a14:foregroundMark x1="77556" y1="47500" x2="76667" y2="57656"/>
                        <a14:foregroundMark x1="76667" y1="57656" x2="60667" y2="58438"/>
                        <a14:foregroundMark x1="60667" y1="58438" x2="53444" y2="52188"/>
                        <a14:foregroundMark x1="53444" y1="52188" x2="48000" y2="55000"/>
                        <a14:foregroundMark x1="48000" y1="55000" x2="52333" y2="65469"/>
                        <a14:foregroundMark x1="52333" y1="65469" x2="56889" y2="70938"/>
                        <a14:foregroundMark x1="56889" y1="70938" x2="37444" y2="67969"/>
                        <a14:foregroundMark x1="37444" y1="67969" x2="37444" y2="67969"/>
                        <a14:foregroundMark x1="18556" y1="49219" x2="24444" y2="47656"/>
                        <a14:foregroundMark x1="24444" y1="47656" x2="34889" y2="20938"/>
                        <a14:foregroundMark x1="34889" y1="20938" x2="38111" y2="17031"/>
                        <a14:foregroundMark x1="65889" y1="32500" x2="66889" y2="30781"/>
                        <a14:foregroundMark x1="65889" y1="25781" x2="72111" y2="28125"/>
                        <a14:foregroundMark x1="73889" y1="29375" x2="69667" y2="27031"/>
                        <a14:foregroundMark x1="71889" y1="27344" x2="72667" y2="30469"/>
                        <a14:foregroundMark x1="66333" y1="26406" x2="70000" y2="28125"/>
                        <a14:foregroundMark x1="65667" y1="36406" x2="64111" y2="39531"/>
                        <a14:foregroundMark x1="65111" y1="32031" x2="63889" y2="38906"/>
                        <a14:foregroundMark x1="65000" y1="32500" x2="68333" y2="36875"/>
                        <a14:foregroundMark x1="44626" y1="9844" x2="43778" y2="9844"/>
                        <a14:foregroundMark x1="49444" y1="9844" x2="48448" y2="9844"/>
                        <a14:foregroundMark x1="43778" y1="9844" x2="43778" y2="9844"/>
                        <a14:foregroundMark x1="36333" y1="47344" x2="42556" y2="54063"/>
                        <a14:foregroundMark x1="42556" y1="54063" x2="40333" y2="49375"/>
                        <a14:foregroundMark x1="43778" y1="54531" x2="46111" y2="53281"/>
                        <a14:foregroundMark x1="66000" y1="27344" x2="70444" y2="26094"/>
                        <a14:foregroundMark x1="75444" y1="52500" x2="80778" y2="64688"/>
                        <a14:foregroundMark x1="80778" y1="64688" x2="78000" y2="61875"/>
                        <a14:foregroundMark x1="63778" y1="72969" x2="60222" y2="71250"/>
                        <a14:foregroundMark x1="31889" y1="67344" x2="35000" y2="67344"/>
                        <a14:foregroundMark x1="17667" y1="50625" x2="19667" y2="53125"/>
                        <a14:foregroundMark x1="18111" y1="54844" x2="19444" y2="52656"/>
                        <a14:foregroundMark x1="37556" y1="21406" x2="38111" y2="20156"/>
                        <a14:foregroundMark x1="39222" y1="20625" x2="38111" y2="20000"/>
                        <a14:foregroundMark x1="37889" y1="19844" x2="37556" y2="20469"/>
                        <a14:foregroundMark x1="23667" y1="44219" x2="23000" y2="42969"/>
                        <a14:foregroundMark x1="23667" y1="43125" x2="23667" y2="42656"/>
                        <a14:foregroundMark x1="23333" y1="42344" x2="23889" y2="41719"/>
                        <a14:foregroundMark x1="17889" y1="53594" x2="17667" y2="55625"/>
                        <a14:foregroundMark x1="24556" y1="42031" x2="24333" y2="46406"/>
                        <a14:backgroundMark x1="46556" y1="10156" x2="46889" y2="12031"/>
                        <a14:backgroundMark x1="46556" y1="9219" x2="46444" y2="1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606" y="3635393"/>
            <a:ext cx="1378132" cy="980005"/>
          </a:xfrm>
          <a:prstGeom prst="rect">
            <a:avLst/>
          </a:prstGeom>
          <a:noFill/>
          <a:effectLst>
            <a:outerShdw blurRad="254000" dist="177800" dir="2700000" algn="ctr" rotWithShape="0">
              <a:srgbClr val="000000">
                <a:alpha val="74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1739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tangolo con due angoli in diagonale ritagliati 7">
            <a:extLst>
              <a:ext uri="{FF2B5EF4-FFF2-40B4-BE49-F238E27FC236}">
                <a16:creationId xmlns:a16="http://schemas.microsoft.com/office/drawing/2014/main" id="{F338DF7E-4AD4-6285-6258-D9AB19435F9E}"/>
              </a:ext>
            </a:extLst>
          </p:cNvPr>
          <p:cNvSpPr>
            <a:spLocks/>
          </p:cNvSpPr>
          <p:nvPr/>
        </p:nvSpPr>
        <p:spPr>
          <a:xfrm>
            <a:off x="12918280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EAE95A6D-EB26-A528-C85F-AA956DF60FCA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874E18A4-7301-71FC-628F-A0BFB1F235C3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Immagine 16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B9279350-D1CA-3D14-46F8-3CE22EA4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656D10A0-3214-1374-03B5-0677DE675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ECC32713-50E2-BC14-5628-6923D13AC44D}"/>
                </a:ext>
              </a:extLst>
            </p:cNvPr>
            <p:cNvSpPr/>
            <p:nvPr/>
          </p:nvSpPr>
          <p:spPr>
            <a:xfrm>
              <a:off x="5854262" y="2353644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Trading and tasks</a:t>
              </a:r>
            </a:p>
          </p:txBody>
        </p:sp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43BC0489-7D52-9D6F-59CF-270AA38DBCE3}"/>
                </a:ext>
              </a:extLst>
            </p:cNvPr>
            <p:cNvSpPr/>
            <p:nvPr/>
          </p:nvSpPr>
          <p:spPr>
            <a:xfrm>
              <a:off x="5854262" y="3841986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 with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fungible</a:t>
              </a:r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token</a:t>
              </a:r>
            </a:p>
          </p:txBody>
        </p:sp>
      </p:grp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205FAD9-ABA5-3CD0-19AC-9FAD01C54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8631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1">
            <a:extLst>
              <a:ext uri="{FF2B5EF4-FFF2-40B4-BE49-F238E27FC236}">
                <a16:creationId xmlns:a16="http://schemas.microsoft.com/office/drawing/2014/main" id="{4BD26141-1A11-E3B1-DC62-DCC21FE78F7E}"/>
              </a:ext>
            </a:extLst>
          </p:cNvPr>
          <p:cNvGrpSpPr/>
          <p:nvPr/>
        </p:nvGrpSpPr>
        <p:grpSpPr>
          <a:xfrm>
            <a:off x="-10818022" y="753666"/>
            <a:ext cx="10091737" cy="5350668"/>
            <a:chOff x="1050132" y="753666"/>
            <a:chExt cx="10091737" cy="5350668"/>
          </a:xfrm>
        </p:grpSpPr>
        <p:sp>
          <p:nvSpPr>
            <p:cNvPr id="8" name="Rettangolo con due angoli in diagonale ritagliati 7">
              <a:extLst>
                <a:ext uri="{FF2B5EF4-FFF2-40B4-BE49-F238E27FC236}">
                  <a16:creationId xmlns:a16="http://schemas.microsoft.com/office/drawing/2014/main" id="{EA0CC739-A4D7-8E34-93A4-745DC54E6663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0C133FE-98CB-D4E6-B66D-27FD82FDE516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Immagine 11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5366E89D-6820-558D-47EB-079E1C884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7E3F4290-53C4-C69F-2E33-85D4266A4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892980F6-3F51-91CD-EA04-95A127C9F384}"/>
                </a:ext>
              </a:extLst>
            </p:cNvPr>
            <p:cNvSpPr/>
            <p:nvPr/>
          </p:nvSpPr>
          <p:spPr>
            <a:xfrm>
              <a:off x="5854262" y="2353644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Trading and tasks</a:t>
              </a:r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92CC0D4D-167D-5AE5-1DF5-C03BB69816A3}"/>
                </a:ext>
              </a:extLst>
            </p:cNvPr>
            <p:cNvSpPr/>
            <p:nvPr/>
          </p:nvSpPr>
          <p:spPr>
            <a:xfrm>
              <a:off x="5854262" y="3841986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 with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fungible</a:t>
              </a:r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token</a:t>
              </a:r>
            </a:p>
          </p:txBody>
        </p: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288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Store state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18C8790-966D-CD09-D68C-5E4B03AFE07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3554659C-0070-8855-FB77-180754442911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necessary to know the owner of each collectible and avoid duplication 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E12868F8-84F6-0DD3-2E5C-A5714A5A2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06696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7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24000" rtlCol="0" anchor="ctr"/>
          <a:lstStyle/>
          <a:p>
            <a:pPr algn="ctr"/>
            <a:r>
              <a:rPr lang="it-IT" sz="31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Multiple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writers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1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Store state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1687E3D-D167-4B97-7AF2-C624E11567F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83ED1B9C-72E7-5AF2-5E85-D74F2F7D3D0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people can interact with the </a:t>
            </a:r>
            <a:r>
              <a:rPr lang="en-GB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Dapp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750689C9-0953-7976-85CA-1D133B6F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81475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2206</TotalTime>
  <Words>358</Words>
  <Application>Microsoft Office PowerPoint</Application>
  <PresentationFormat>Widescreen</PresentationFormat>
  <Paragraphs>167</Paragraphs>
  <Slides>19</Slides>
  <Notes>19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Copperplate Gothic Bold</vt:lpstr>
      <vt:lpstr>Copperplate Gothic Light</vt:lpstr>
      <vt:lpstr>Open Sans</vt:lpstr>
      <vt:lpstr>Tema di Office</vt:lpstr>
      <vt:lpstr>BDLTs project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ÆthérMon</dc:title>
  <dc:creator>Claudio Schiavella</dc:creator>
  <cp:lastModifiedBy>Claudio Schiavella</cp:lastModifiedBy>
  <cp:revision>92</cp:revision>
  <dcterms:created xsi:type="dcterms:W3CDTF">2023-11-30T16:56:28Z</dcterms:created>
  <dcterms:modified xsi:type="dcterms:W3CDTF">2023-12-19T16:28:28Z</dcterms:modified>
</cp:coreProperties>
</file>

<file path=docProps/thumbnail.jpeg>
</file>